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/>
    <p:restoredTop sz="94708"/>
  </p:normalViewPr>
  <p:slideViewPr>
    <p:cSldViewPr snapToGrid="0">
      <p:cViewPr varScale="1">
        <p:scale>
          <a:sx n="122" d="100"/>
          <a:sy n="122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2B9D-4E95-ED65-3F07-DA3B90256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6B93A-B58B-94F0-ACB5-5C5721E9A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0837-ABD0-6F66-B956-0D59540D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FD626-7FA5-6690-8378-7FE14BCF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3A347-38F7-F479-4E50-0C470C48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64B5-3899-EA82-99B0-E66351F4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1B1F4-24C5-B3DC-EA9D-BC790BFFD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037FD-D720-830E-D177-D9061471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A0941-2786-B20C-D5E4-75A5BBE4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53F7-C079-028B-9F06-0F5B06DD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7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D0432-F761-BDC0-E1A2-E08F6798F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796FC-3C67-F3E6-345D-D7DE4DB80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AD45-2544-EB3F-23F8-2E81C448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B80E-14C7-EA56-3C8A-8C167AA3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7BE73-050B-566B-1E4B-D76E5383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A857-5052-2503-5E98-BD2C2A26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B976-D6A2-8728-E489-05BB76D2A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6F479-A79B-65B5-9B9B-483C32F1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27B93-F016-5F1A-E0D9-5C8FFC0B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A61F8-9DFB-8353-E03F-0B1247A7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A8A4-A7AC-8009-1B4C-872F3671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ACFF9-8661-D7C9-43FC-0B786F25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2A5F1-BEA0-D096-9EDD-2AD0C79E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6BEF5-D5F8-AAAB-8541-364195B3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99C3-297E-1A6E-0CFD-22A2267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2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7AC5-B8EB-CF3A-E590-7D8A8342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108B-4B61-2C54-8454-7966BCCCB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A7A9F-E67F-C51D-ABE9-14AB05DA5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99CB9-E555-6CB4-C025-7D89BAC1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E9589-5670-D38F-5D96-13BDC0BA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31267-96FA-C334-97E0-529A967F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0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7BFC-1455-591C-5326-585B2E5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110A2-F684-8861-066F-07AD9D28A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BBBD0-CADE-D2C8-34A5-4AC7E3BD3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CE80F-C336-4296-B200-4AB344863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2AB4C-3467-14CC-89A9-189E9D11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8130E-46E7-E772-C72A-45D62126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0A69A-65A7-3E5F-647F-CC1D6BD8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BB5A7-75FD-6A31-C8DD-D203D505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6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D6C0-7208-9DB5-28D4-E3F5D8AB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15468-08BB-1273-C20F-2CB2B8F2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E02C1-462D-69AB-0CDD-698E0C47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4A53E-06DE-2A3A-8CCA-10500BB5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141EC-8E63-1712-A047-7188A710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28C-6695-C177-80D2-41568288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CBFB5-1377-8C40-CA78-A664793E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170D-98E6-F7AB-FB8B-A97D523A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A012-DBF4-5A70-B178-29BEC0A2B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FE90C-9667-F465-6B64-3A86DE94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5DC19-F53C-9179-4521-C6DE7D1B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8E84C-77EA-748B-6E20-C36F337D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ADF5C-6440-F109-9296-42E27DEC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DDE3-B072-777F-8820-B1D80FA8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4BAA4-9A1C-C50D-37D1-9B99E6C2B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0C81B-92F5-DB1C-849A-D3EDAF65A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B51D1-FF56-ADE3-A2FE-33BB44A4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9336A-C13B-0A7C-2641-E595544F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9D695-ACC3-C12D-45E8-1693CE0A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1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59C78-0D34-A011-35F0-193EB0F5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7D62-F9FF-2367-6AD4-43C1BF233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3C070-EFD7-222D-BCEA-0E174F43B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33A33-A83C-E041-A76C-6135F74DECF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9C96-7A84-D6AF-4FA1-F08DB2487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2CBBA-9C91-4A91-9441-97D46E442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772C-5BBA-6F42-B5C4-A99A091A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-oVavgmveyY&amp;t=1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uH9A-7Y3lL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pture.dropbox.com/imF7OhtaOjnoNL9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290724-C0AC-3B15-DE1E-4CCAC10D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tx2"/>
                </a:solidFill>
              </a:rPr>
              <a:t>Lesson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25528-C788-4036-9C3A-49817449C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Prairie Food Chains and Food Webs</a:t>
            </a:r>
          </a:p>
        </p:txBody>
      </p:sp>
    </p:spTree>
    <p:extLst>
      <p:ext uri="{BB962C8B-B14F-4D97-AF65-F5344CB8AC3E}">
        <p14:creationId xmlns:p14="http://schemas.microsoft.com/office/powerpoint/2010/main" val="428865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712A0-4CF4-79BE-AFEF-8844012C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Food Webs and Energy Pyramids </a:t>
            </a:r>
          </a:p>
        </p:txBody>
      </p:sp>
      <p:pic>
        <p:nvPicPr>
          <p:cNvPr id="5" name="Content Placeholder 4" descr="A cartoon of a frog and a fro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A2BF1B8-574A-A7C1-B66A-161F6C3FE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312" y="1471639"/>
            <a:ext cx="9840034" cy="51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3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ornado in the wa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AC1A33E-7575-A97B-AE5C-B3346A666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4" r="-1"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F2F6B6-823C-5579-7085-47B790E71647}"/>
              </a:ext>
            </a:extLst>
          </p:cNvPr>
          <p:cNvSpPr txBox="1"/>
          <p:nvPr/>
        </p:nvSpPr>
        <p:spPr>
          <a:xfrm>
            <a:off x="761518" y="44148"/>
            <a:ext cx="459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in the atmosphere over the prairie</a:t>
            </a:r>
          </a:p>
        </p:txBody>
      </p:sp>
    </p:spTree>
    <p:extLst>
      <p:ext uri="{BB962C8B-B14F-4D97-AF65-F5344CB8AC3E}">
        <p14:creationId xmlns:p14="http://schemas.microsoft.com/office/powerpoint/2010/main" val="157335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alking in a fiel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F04958E-9380-BF4D-DA10-80A7C6D37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5" b="65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2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able with a list of biotics&#10;&#10;Description automatically generated with medium confidence">
            <a:extLst>
              <a:ext uri="{FF2B5EF4-FFF2-40B4-BE49-F238E27FC236}">
                <a16:creationId xmlns:a16="http://schemas.microsoft.com/office/drawing/2014/main" id="{35D4C839-51D4-1E55-2E91-8347D442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92862"/>
            <a:ext cx="11277600" cy="52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box with black text&#10;&#10;Description automatically generated">
            <a:extLst>
              <a:ext uri="{FF2B5EF4-FFF2-40B4-BE49-F238E27FC236}">
                <a16:creationId xmlns:a16="http://schemas.microsoft.com/office/drawing/2014/main" id="{DC55E6B1-5050-C358-C356-29187AE8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1507"/>
            <a:ext cx="10905066" cy="37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3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 with birds and mountains&#10;&#10;Description automatically generated">
            <a:extLst>
              <a:ext uri="{FF2B5EF4-FFF2-40B4-BE49-F238E27FC236}">
                <a16:creationId xmlns:a16="http://schemas.microsoft.com/office/drawing/2014/main" id="{144C5D52-45AA-F8CF-BE23-6F3F4A17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" y="1055695"/>
            <a:ext cx="3917965" cy="2487907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7B05660A-BE6F-7024-C0C8-4E3F9258C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70" y="826310"/>
            <a:ext cx="2628285" cy="755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B0F4C-352E-5908-36BB-911D45E14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652" y="2857772"/>
            <a:ext cx="2628286" cy="933041"/>
          </a:xfrm>
          <a:prstGeom prst="rect">
            <a:avLst/>
          </a:prstGeom>
        </p:spPr>
      </p:pic>
      <p:pic>
        <p:nvPicPr>
          <p:cNvPr id="15" name="Picture 14" descr="A green hills with text&#10;&#10;Description automatically generated">
            <a:extLst>
              <a:ext uri="{FF2B5EF4-FFF2-40B4-BE49-F238E27FC236}">
                <a16:creationId xmlns:a16="http://schemas.microsoft.com/office/drawing/2014/main" id="{9FFC9430-3D83-FCBE-524B-3C470E99E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10" y="5148729"/>
            <a:ext cx="1656952" cy="974226"/>
          </a:xfrm>
          <a:prstGeom prst="rect">
            <a:avLst/>
          </a:prstGeom>
        </p:spPr>
      </p:pic>
      <p:pic>
        <p:nvPicPr>
          <p:cNvPr id="12" name="Picture 11" descr="A green and black logo&#10;&#10;Description automatically generated">
            <a:extLst>
              <a:ext uri="{FF2B5EF4-FFF2-40B4-BE49-F238E27FC236}">
                <a16:creationId xmlns:a16="http://schemas.microsoft.com/office/drawing/2014/main" id="{43572ECE-7234-C362-8A24-F019F5F5D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954" y="5152739"/>
            <a:ext cx="1669613" cy="966211"/>
          </a:xfrm>
          <a:prstGeom prst="rect">
            <a:avLst/>
          </a:prstGeom>
        </p:spPr>
      </p:pic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5860774-7BFD-4E20-D1AE-F93E13142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088" y="5317358"/>
            <a:ext cx="2628286" cy="63736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D1D867-86BB-0778-DB89-418D292820F7}"/>
              </a:ext>
            </a:extLst>
          </p:cNvPr>
          <p:cNvSpPr txBox="1"/>
          <p:nvPr/>
        </p:nvSpPr>
        <p:spPr>
          <a:xfrm>
            <a:off x="7796274" y="826310"/>
            <a:ext cx="4221556" cy="488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Authors: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Jill Haukos – </a:t>
            </a:r>
            <a:r>
              <a:rPr lang="en-US" sz="1100" dirty="0"/>
              <a:t>Konza Environmental Education Program - Konza Prairie Biological Station </a:t>
            </a:r>
            <a:endParaRPr lang="en-US" sz="14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Noah Busch - </a:t>
            </a:r>
            <a:r>
              <a:rPr lang="en-US" sz="1100" dirty="0"/>
              <a:t>Manhattan-Ogden Public Schools</a:t>
            </a:r>
            <a:endParaRPr lang="en-US" sz="14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Robert Hamilton – </a:t>
            </a:r>
            <a:r>
              <a:rPr lang="en-US" sz="1100" dirty="0"/>
              <a:t>Linn Mar Community School District, Marion, IA </a:t>
            </a:r>
            <a:endParaRPr lang="en-US" sz="14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Jennifer Karr – </a:t>
            </a:r>
            <a:r>
              <a:rPr lang="en-US" sz="1100" dirty="0"/>
              <a:t>Manhattan – Ogden Public Schools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Brad </a:t>
            </a:r>
            <a:r>
              <a:rPr lang="en-US" sz="1400" dirty="0" err="1"/>
              <a:t>Fabrizius</a:t>
            </a:r>
            <a:r>
              <a:rPr lang="en-US" sz="1400" dirty="0"/>
              <a:t> – </a:t>
            </a:r>
            <a:r>
              <a:rPr lang="en-US" sz="1100" dirty="0"/>
              <a:t>Manhattan-Ogden Public Schools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Benji George – </a:t>
            </a:r>
            <a:r>
              <a:rPr lang="en-US" sz="1100" dirty="0"/>
              <a:t>Manhattan-Ogden Public Schools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Brittny England – </a:t>
            </a:r>
            <a:r>
              <a:rPr lang="en-US" sz="1100" dirty="0"/>
              <a:t>Riley </a:t>
            </a:r>
            <a:r>
              <a:rPr lang="en-US" sz="1100" dirty="0" err="1"/>
              <a:t>Counrty</a:t>
            </a:r>
            <a:r>
              <a:rPr lang="en-US" sz="1100" dirty="0"/>
              <a:t> School District</a:t>
            </a: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Contributors: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Dr. Brian McCornack - </a:t>
            </a:r>
            <a:r>
              <a:rPr lang="en-US" sz="1100" dirty="0"/>
              <a:t>Kansas State University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Dr. Zak </a:t>
            </a:r>
            <a:r>
              <a:rPr lang="en-US" sz="1400" dirty="0" err="1"/>
              <a:t>Ratajczak</a:t>
            </a:r>
            <a:r>
              <a:rPr lang="en-US" sz="1400" dirty="0"/>
              <a:t> – </a:t>
            </a:r>
            <a:r>
              <a:rPr lang="en-US" sz="1100" dirty="0"/>
              <a:t>Kansas State University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Bess </a:t>
            </a:r>
            <a:r>
              <a:rPr lang="en-US" sz="1400" dirty="0" err="1"/>
              <a:t>Bookout</a:t>
            </a:r>
            <a:r>
              <a:rPr lang="en-US" sz="1400" dirty="0"/>
              <a:t> – </a:t>
            </a:r>
            <a:r>
              <a:rPr lang="en-US" sz="1100" dirty="0"/>
              <a:t>Kansas State University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Mary </a:t>
            </a:r>
            <a:r>
              <a:rPr lang="en-US" sz="1400" dirty="0" err="1"/>
              <a:t>Linabury</a:t>
            </a:r>
            <a:r>
              <a:rPr lang="en-US" sz="1400" dirty="0"/>
              <a:t> – </a:t>
            </a:r>
            <a:r>
              <a:rPr lang="en-US" sz="1100" dirty="0"/>
              <a:t>Colorado State University</a:t>
            </a: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8897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109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Lesson 2 </vt:lpstr>
      <vt:lpstr>Food Webs and Energy Pyramids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Haukos</dc:creator>
  <cp:lastModifiedBy>Jill Haukos</cp:lastModifiedBy>
  <cp:revision>8</cp:revision>
  <dcterms:created xsi:type="dcterms:W3CDTF">2023-08-11T15:54:44Z</dcterms:created>
  <dcterms:modified xsi:type="dcterms:W3CDTF">2023-08-16T16:28:47Z</dcterms:modified>
</cp:coreProperties>
</file>