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57" r:id="rId3"/>
    <p:sldId id="258" r:id="rId4"/>
    <p:sldId id="279" r:id="rId5"/>
    <p:sldId id="271" r:id="rId6"/>
    <p:sldId id="281" r:id="rId7"/>
    <p:sldId id="260" r:id="rId8"/>
    <p:sldId id="277" r:id="rId9"/>
    <p:sldId id="276" r:id="rId10"/>
    <p:sldId id="278" r:id="rId11"/>
    <p:sldId id="259" r:id="rId12"/>
    <p:sldId id="274" r:id="rId13"/>
    <p:sldId id="261" r:id="rId14"/>
    <p:sldId id="263" r:id="rId15"/>
    <p:sldId id="275" r:id="rId16"/>
    <p:sldId id="262" r:id="rId17"/>
    <p:sldId id="273" r:id="rId18"/>
    <p:sldId id="282" r:id="rId19"/>
    <p:sldId id="30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06"/>
    <p:restoredTop sz="81429"/>
  </p:normalViewPr>
  <p:slideViewPr>
    <p:cSldViewPr snapToGrid="0" snapToObjects="1">
      <p:cViewPr varScale="1">
        <p:scale>
          <a:sx n="98" d="100"/>
          <a:sy n="98" d="100"/>
        </p:scale>
        <p:origin x="712" y="20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F53DB0-71A1-6A48-A15F-6E1602F29617}" type="datetimeFigureOut">
              <a:rPr lang="en-US" smtClean="0"/>
              <a:t>4/10/23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6F9356-543D-024C-817F-3EDF9834ECAE}" type="slidenum">
              <a:rPr lang="en-US" smtClean="0"/>
              <a:t>‹#›</a:t>
            </a:fld>
            <a:endParaRPr lang="en-US"/>
          </a:p>
        </p:txBody>
      </p:sp>
    </p:spTree>
    <p:extLst>
      <p:ext uri="{BB962C8B-B14F-4D97-AF65-F5344CB8AC3E}">
        <p14:creationId xmlns:p14="http://schemas.microsoft.com/office/powerpoint/2010/main" val="2112833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Please have the students keep their prairie drawings. We will come back to these drawings at the end of the week to see if they want to add anything to them. </a:t>
            </a:r>
          </a:p>
          <a:p>
            <a:endParaRPr lang="en-US" dirty="0"/>
          </a:p>
          <a:p>
            <a:r>
              <a:rPr lang="en-US" b="1" dirty="0">
                <a:solidFill>
                  <a:srgbClr val="FF0000"/>
                </a:solidFill>
              </a:rPr>
              <a:t>Video clip:  </a:t>
            </a:r>
            <a:r>
              <a:rPr lang="en-US" dirty="0"/>
              <a:t>40 seconds   Students will hear Dickcissels and Bobwhite quail calling. The blooming plant is Wild Alfalfa. </a:t>
            </a:r>
          </a:p>
          <a:p>
            <a:r>
              <a:rPr lang="en-US" dirty="0"/>
              <a:t>	</a:t>
            </a:r>
          </a:p>
          <a:p>
            <a:endParaRPr lang="en-US" dirty="0"/>
          </a:p>
          <a:p>
            <a:r>
              <a:rPr lang="en-US" dirty="0"/>
              <a:t> </a:t>
            </a:r>
          </a:p>
        </p:txBody>
      </p:sp>
      <p:sp>
        <p:nvSpPr>
          <p:cNvPr id="4" name="Slide Number Placeholder 3"/>
          <p:cNvSpPr>
            <a:spLocks noGrp="1"/>
          </p:cNvSpPr>
          <p:nvPr>
            <p:ph type="sldNum" sz="quarter" idx="5"/>
          </p:nvPr>
        </p:nvSpPr>
        <p:spPr/>
        <p:txBody>
          <a:bodyPr/>
          <a:lstStyle/>
          <a:p>
            <a:fld id="{3F6F9356-543D-024C-817F-3EDF9834ECAE}" type="slidenum">
              <a:rPr lang="en-US" smtClean="0"/>
              <a:t>3</a:t>
            </a:fld>
            <a:endParaRPr lang="en-US"/>
          </a:p>
        </p:txBody>
      </p:sp>
    </p:spTree>
    <p:extLst>
      <p:ext uri="{BB962C8B-B14F-4D97-AF65-F5344CB8AC3E}">
        <p14:creationId xmlns:p14="http://schemas.microsoft.com/office/powerpoint/2010/main" val="2718139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There are lots of flowers on the prairie in the summer. The grass is getting taller than it was in the spring.</a:t>
            </a:r>
          </a:p>
        </p:txBody>
      </p:sp>
      <p:sp>
        <p:nvSpPr>
          <p:cNvPr id="4" name="Slide Number Placeholder 3"/>
          <p:cNvSpPr>
            <a:spLocks noGrp="1"/>
          </p:cNvSpPr>
          <p:nvPr>
            <p:ph type="sldNum" sz="quarter" idx="5"/>
          </p:nvPr>
        </p:nvSpPr>
        <p:spPr/>
        <p:txBody>
          <a:bodyPr/>
          <a:lstStyle/>
          <a:p>
            <a:fld id="{3F6F9356-543D-024C-817F-3EDF9834ECAE}" type="slidenum">
              <a:rPr lang="en-US" smtClean="0"/>
              <a:t>15</a:t>
            </a:fld>
            <a:endParaRPr lang="en-US"/>
          </a:p>
        </p:txBody>
      </p:sp>
    </p:spTree>
    <p:extLst>
      <p:ext uri="{BB962C8B-B14F-4D97-AF65-F5344CB8AC3E}">
        <p14:creationId xmlns:p14="http://schemas.microsoft.com/office/powerpoint/2010/main" val="3172679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The grass is tall, and it isn’t green anymore. After we have a freeze, the grass turns golden yellow. The grass isn’t dead, it is alive underground, but the parts that stick up above the ground aren’t growing anymore. </a:t>
            </a:r>
          </a:p>
        </p:txBody>
      </p:sp>
      <p:sp>
        <p:nvSpPr>
          <p:cNvPr id="4" name="Slide Number Placeholder 3"/>
          <p:cNvSpPr>
            <a:spLocks noGrp="1"/>
          </p:cNvSpPr>
          <p:nvPr>
            <p:ph type="sldNum" sz="quarter" idx="5"/>
          </p:nvPr>
        </p:nvSpPr>
        <p:spPr/>
        <p:txBody>
          <a:bodyPr/>
          <a:lstStyle/>
          <a:p>
            <a:fld id="{3F6F9356-543D-024C-817F-3EDF9834ECAE}" type="slidenum">
              <a:rPr lang="en-US" smtClean="0"/>
              <a:t>16</a:t>
            </a:fld>
            <a:endParaRPr lang="en-US"/>
          </a:p>
        </p:txBody>
      </p:sp>
    </p:spTree>
    <p:extLst>
      <p:ext uri="{BB962C8B-B14F-4D97-AF65-F5344CB8AC3E}">
        <p14:creationId xmlns:p14="http://schemas.microsoft.com/office/powerpoint/2010/main" val="1047783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In the winter the grass turns dark yellow – reddish color. The prairie sleeps during the winter and none of the plants are growing, but they are alive underground! </a:t>
            </a:r>
          </a:p>
        </p:txBody>
      </p:sp>
      <p:sp>
        <p:nvSpPr>
          <p:cNvPr id="4" name="Slide Number Placeholder 3"/>
          <p:cNvSpPr>
            <a:spLocks noGrp="1"/>
          </p:cNvSpPr>
          <p:nvPr>
            <p:ph type="sldNum" sz="quarter" idx="5"/>
          </p:nvPr>
        </p:nvSpPr>
        <p:spPr/>
        <p:txBody>
          <a:bodyPr/>
          <a:lstStyle/>
          <a:p>
            <a:fld id="{3F6F9356-543D-024C-817F-3EDF9834ECAE}" type="slidenum">
              <a:rPr lang="en-US" smtClean="0"/>
              <a:t>17</a:t>
            </a:fld>
            <a:endParaRPr lang="en-US"/>
          </a:p>
        </p:txBody>
      </p:sp>
    </p:spTree>
    <p:extLst>
      <p:ext uri="{BB962C8B-B14F-4D97-AF65-F5344CB8AC3E}">
        <p14:creationId xmlns:p14="http://schemas.microsoft.com/office/powerpoint/2010/main" val="1405083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the prairie contains mostly grasses and wildflowers. There are some trees, but they are usually in the valleys and next to water, like along a creek. </a:t>
            </a:r>
          </a:p>
        </p:txBody>
      </p:sp>
      <p:sp>
        <p:nvSpPr>
          <p:cNvPr id="4" name="Slide Number Placeholder 3"/>
          <p:cNvSpPr>
            <a:spLocks noGrp="1"/>
          </p:cNvSpPr>
          <p:nvPr>
            <p:ph type="sldNum" sz="quarter" idx="5"/>
          </p:nvPr>
        </p:nvSpPr>
        <p:spPr/>
        <p:txBody>
          <a:bodyPr/>
          <a:lstStyle/>
          <a:p>
            <a:fld id="{3F6F9356-543D-024C-817F-3EDF9834ECAE}" type="slidenum">
              <a:rPr lang="en-US" smtClean="0"/>
              <a:t>5</a:t>
            </a:fld>
            <a:endParaRPr lang="en-US"/>
          </a:p>
        </p:txBody>
      </p:sp>
    </p:spTree>
    <p:extLst>
      <p:ext uri="{BB962C8B-B14F-4D97-AF65-F5344CB8AC3E}">
        <p14:creationId xmlns:p14="http://schemas.microsoft.com/office/powerpoint/2010/main" val="2709747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Many! Lots of butterflies and bees because they love the wildflowers. Lots of lizards and turtles, and lots of birds. Bison are a big part of the prairie. </a:t>
            </a:r>
          </a:p>
          <a:p>
            <a:endParaRPr lang="en-US" dirty="0"/>
          </a:p>
          <a:p>
            <a:r>
              <a:rPr lang="en-US" b="1" dirty="0"/>
              <a:t>VIDEO</a:t>
            </a:r>
            <a:r>
              <a:rPr lang="en-US" dirty="0"/>
              <a:t>:  Will show the bison herd at Konza Prairie. Students will also hear the Dickcissels calling and an Eastern Meadowlark at the end. They will also see grasshoppers flying. </a:t>
            </a:r>
          </a:p>
        </p:txBody>
      </p:sp>
      <p:sp>
        <p:nvSpPr>
          <p:cNvPr id="4" name="Slide Number Placeholder 3"/>
          <p:cNvSpPr>
            <a:spLocks noGrp="1"/>
          </p:cNvSpPr>
          <p:nvPr>
            <p:ph type="sldNum" sz="quarter" idx="5"/>
          </p:nvPr>
        </p:nvSpPr>
        <p:spPr/>
        <p:txBody>
          <a:bodyPr/>
          <a:lstStyle/>
          <a:p>
            <a:fld id="{3F6F9356-543D-024C-817F-3EDF9834ECAE}" type="slidenum">
              <a:rPr lang="en-US" smtClean="0"/>
              <a:t>7</a:t>
            </a:fld>
            <a:endParaRPr lang="en-US"/>
          </a:p>
        </p:txBody>
      </p:sp>
    </p:spTree>
    <p:extLst>
      <p:ext uri="{BB962C8B-B14F-4D97-AF65-F5344CB8AC3E}">
        <p14:creationId xmlns:p14="http://schemas.microsoft.com/office/powerpoint/2010/main" val="2598082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Bee – will pollen on his feet</a:t>
            </a:r>
          </a:p>
          <a:p>
            <a:r>
              <a:rPr lang="en-US" dirty="0"/>
              <a:t>Bison – bull (boy)</a:t>
            </a:r>
          </a:p>
          <a:p>
            <a:r>
              <a:rPr lang="en-US" dirty="0"/>
              <a:t>Beetles – Dung beetles with a ball of bison dung</a:t>
            </a:r>
          </a:p>
          <a:p>
            <a:r>
              <a:rPr lang="en-US" dirty="0"/>
              <a:t>Butterfly – Monarch</a:t>
            </a:r>
          </a:p>
          <a:p>
            <a:r>
              <a:rPr lang="en-US" dirty="0"/>
              <a:t>Lizard – Collared Lizard</a:t>
            </a:r>
          </a:p>
        </p:txBody>
      </p:sp>
      <p:sp>
        <p:nvSpPr>
          <p:cNvPr id="4" name="Slide Number Placeholder 3"/>
          <p:cNvSpPr>
            <a:spLocks noGrp="1"/>
          </p:cNvSpPr>
          <p:nvPr>
            <p:ph type="sldNum" sz="quarter" idx="5"/>
          </p:nvPr>
        </p:nvSpPr>
        <p:spPr/>
        <p:txBody>
          <a:bodyPr/>
          <a:lstStyle/>
          <a:p>
            <a:fld id="{3F6F9356-543D-024C-817F-3EDF9834ECAE}" type="slidenum">
              <a:rPr lang="en-US" smtClean="0"/>
              <a:t>8</a:t>
            </a:fld>
            <a:endParaRPr lang="en-US"/>
          </a:p>
        </p:txBody>
      </p:sp>
    </p:spTree>
    <p:extLst>
      <p:ext uri="{BB962C8B-B14F-4D97-AF65-F5344CB8AC3E}">
        <p14:creationId xmlns:p14="http://schemas.microsoft.com/office/powerpoint/2010/main" val="3491481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you see some butterflies on the prairie?</a:t>
            </a:r>
          </a:p>
          <a:p>
            <a:endParaRPr lang="en-US" dirty="0"/>
          </a:p>
          <a:p>
            <a:r>
              <a:rPr lang="en-US" dirty="0"/>
              <a:t>Teacher:  These are Monarchs and they stop over at the Konza Prairie Biological Station during their migration south in the winter. The butterflies feed on nectar from the yellow flowers – Goldenrod. </a:t>
            </a:r>
          </a:p>
        </p:txBody>
      </p:sp>
      <p:sp>
        <p:nvSpPr>
          <p:cNvPr id="4" name="Slide Number Placeholder 3"/>
          <p:cNvSpPr>
            <a:spLocks noGrp="1"/>
          </p:cNvSpPr>
          <p:nvPr>
            <p:ph type="sldNum" sz="quarter" idx="5"/>
          </p:nvPr>
        </p:nvSpPr>
        <p:spPr/>
        <p:txBody>
          <a:bodyPr/>
          <a:lstStyle/>
          <a:p>
            <a:fld id="{3F6F9356-543D-024C-817F-3EDF9834ECAE}" type="slidenum">
              <a:rPr lang="en-US" smtClean="0"/>
              <a:t>9</a:t>
            </a:fld>
            <a:endParaRPr lang="en-US"/>
          </a:p>
        </p:txBody>
      </p:sp>
    </p:spTree>
    <p:extLst>
      <p:ext uri="{BB962C8B-B14F-4D97-AF65-F5344CB8AC3E}">
        <p14:creationId xmlns:p14="http://schemas.microsoft.com/office/powerpoint/2010/main" val="3529340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Trees.  Healthy prairies don’t have many trees. They might be around water, like along a creek or a pond, but otherwise, there isn’t many trees. That’s why pioneer who settled this area didn’t use wood to build their houses, they used rock!</a:t>
            </a:r>
          </a:p>
        </p:txBody>
      </p:sp>
      <p:sp>
        <p:nvSpPr>
          <p:cNvPr id="4" name="Slide Number Placeholder 3"/>
          <p:cNvSpPr>
            <a:spLocks noGrp="1"/>
          </p:cNvSpPr>
          <p:nvPr>
            <p:ph type="sldNum" sz="quarter" idx="5"/>
          </p:nvPr>
        </p:nvSpPr>
        <p:spPr/>
        <p:txBody>
          <a:bodyPr/>
          <a:lstStyle/>
          <a:p>
            <a:fld id="{3F6F9356-543D-024C-817F-3EDF9834ECAE}" type="slidenum">
              <a:rPr lang="en-US" smtClean="0"/>
              <a:t>11</a:t>
            </a:fld>
            <a:endParaRPr lang="en-US"/>
          </a:p>
        </p:txBody>
      </p:sp>
    </p:spTree>
    <p:extLst>
      <p:ext uri="{BB962C8B-B14F-4D97-AF65-F5344CB8AC3E}">
        <p14:creationId xmlns:p14="http://schemas.microsoft.com/office/powerpoint/2010/main" val="254449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“lone tree prairie” – a view of a prairie that only has 1 tree. It is probably a very lonely tree. Trees are not normally found on the prairie. </a:t>
            </a:r>
          </a:p>
        </p:txBody>
      </p:sp>
      <p:sp>
        <p:nvSpPr>
          <p:cNvPr id="4" name="Slide Number Placeholder 3"/>
          <p:cNvSpPr>
            <a:spLocks noGrp="1"/>
          </p:cNvSpPr>
          <p:nvPr>
            <p:ph type="sldNum" sz="quarter" idx="5"/>
          </p:nvPr>
        </p:nvSpPr>
        <p:spPr/>
        <p:txBody>
          <a:bodyPr/>
          <a:lstStyle/>
          <a:p>
            <a:fld id="{3F6F9356-543D-024C-817F-3EDF9834ECAE}" type="slidenum">
              <a:rPr lang="en-US" smtClean="0"/>
              <a:t>12</a:t>
            </a:fld>
            <a:endParaRPr lang="en-US"/>
          </a:p>
        </p:txBody>
      </p:sp>
    </p:spTree>
    <p:extLst>
      <p:ext uri="{BB962C8B-B14F-4D97-AF65-F5344CB8AC3E}">
        <p14:creationId xmlns:p14="http://schemas.microsoft.com/office/powerpoint/2010/main" val="1935954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Can we guess what season we are looking at in the photos?</a:t>
            </a:r>
          </a:p>
        </p:txBody>
      </p:sp>
      <p:sp>
        <p:nvSpPr>
          <p:cNvPr id="4" name="Slide Number Placeholder 3"/>
          <p:cNvSpPr>
            <a:spLocks noGrp="1"/>
          </p:cNvSpPr>
          <p:nvPr>
            <p:ph type="sldNum" sz="quarter" idx="5"/>
          </p:nvPr>
        </p:nvSpPr>
        <p:spPr/>
        <p:txBody>
          <a:bodyPr/>
          <a:lstStyle/>
          <a:p>
            <a:fld id="{3F6F9356-543D-024C-817F-3EDF9834ECAE}" type="slidenum">
              <a:rPr lang="en-US" smtClean="0"/>
              <a:t>13</a:t>
            </a:fld>
            <a:endParaRPr lang="en-US"/>
          </a:p>
        </p:txBody>
      </p:sp>
    </p:spTree>
    <p:extLst>
      <p:ext uri="{BB962C8B-B14F-4D97-AF65-F5344CB8AC3E}">
        <p14:creationId xmlns:p14="http://schemas.microsoft.com/office/powerpoint/2010/main" val="1374600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The grass is very short – it begins to grow every spring, but it starts out small. </a:t>
            </a:r>
          </a:p>
        </p:txBody>
      </p:sp>
      <p:sp>
        <p:nvSpPr>
          <p:cNvPr id="4" name="Slide Number Placeholder 3"/>
          <p:cNvSpPr>
            <a:spLocks noGrp="1"/>
          </p:cNvSpPr>
          <p:nvPr>
            <p:ph type="sldNum" sz="quarter" idx="5"/>
          </p:nvPr>
        </p:nvSpPr>
        <p:spPr/>
        <p:txBody>
          <a:bodyPr/>
          <a:lstStyle/>
          <a:p>
            <a:fld id="{3F6F9356-543D-024C-817F-3EDF9834ECAE}" type="slidenum">
              <a:rPr lang="en-US" smtClean="0"/>
              <a:t>14</a:t>
            </a:fld>
            <a:endParaRPr lang="en-US"/>
          </a:p>
        </p:txBody>
      </p:sp>
    </p:spTree>
    <p:extLst>
      <p:ext uri="{BB962C8B-B14F-4D97-AF65-F5344CB8AC3E}">
        <p14:creationId xmlns:p14="http://schemas.microsoft.com/office/powerpoint/2010/main" val="3317861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B7BDE-A9A2-DF2A-4AC8-96AD70171B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EA8A42-FC96-26D5-27A6-4F63EADA3B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21B250-B85E-2E70-48E6-C76AF9419827}"/>
              </a:ext>
            </a:extLst>
          </p:cNvPr>
          <p:cNvSpPr>
            <a:spLocks noGrp="1"/>
          </p:cNvSpPr>
          <p:nvPr>
            <p:ph type="dt" sz="half" idx="10"/>
          </p:nvPr>
        </p:nvSpPr>
        <p:spPr/>
        <p:txBody>
          <a:bodyPr/>
          <a:lstStyle/>
          <a:p>
            <a:fld id="{5C400577-B389-294E-8A3C-3CDE6BD3F10D}" type="datetimeFigureOut">
              <a:rPr lang="en-US" smtClean="0"/>
              <a:t>4/10/23</a:t>
            </a:fld>
            <a:endParaRPr lang="en-US"/>
          </a:p>
        </p:txBody>
      </p:sp>
      <p:sp>
        <p:nvSpPr>
          <p:cNvPr id="5" name="Footer Placeholder 4">
            <a:extLst>
              <a:ext uri="{FF2B5EF4-FFF2-40B4-BE49-F238E27FC236}">
                <a16:creationId xmlns:a16="http://schemas.microsoft.com/office/drawing/2014/main" id="{2E284BAB-9F4A-40C0-60CD-2B80B696E8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8F1544-0CD8-52F9-D671-B58E6B994D83}"/>
              </a:ext>
            </a:extLst>
          </p:cNvPr>
          <p:cNvSpPr>
            <a:spLocks noGrp="1"/>
          </p:cNvSpPr>
          <p:nvPr>
            <p:ph type="sldNum" sz="quarter" idx="12"/>
          </p:nvPr>
        </p:nvSpPr>
        <p:spPr/>
        <p:txBody>
          <a:bodyPr/>
          <a:lstStyle/>
          <a:p>
            <a:fld id="{60AC50AC-0C37-7648-97C2-BB95CD51267A}" type="slidenum">
              <a:rPr lang="en-US" smtClean="0"/>
              <a:t>‹#›</a:t>
            </a:fld>
            <a:endParaRPr lang="en-US"/>
          </a:p>
        </p:txBody>
      </p:sp>
    </p:spTree>
    <p:extLst>
      <p:ext uri="{BB962C8B-B14F-4D97-AF65-F5344CB8AC3E}">
        <p14:creationId xmlns:p14="http://schemas.microsoft.com/office/powerpoint/2010/main" val="15681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4119F-9199-AFBE-6AC2-99030A4585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0C529E-ECD9-5D22-7D3D-A008694F4D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8EA95-60D1-4FC9-5EB3-B510E1012859}"/>
              </a:ext>
            </a:extLst>
          </p:cNvPr>
          <p:cNvSpPr>
            <a:spLocks noGrp="1"/>
          </p:cNvSpPr>
          <p:nvPr>
            <p:ph type="dt" sz="half" idx="10"/>
          </p:nvPr>
        </p:nvSpPr>
        <p:spPr/>
        <p:txBody>
          <a:bodyPr/>
          <a:lstStyle/>
          <a:p>
            <a:fld id="{5C400577-B389-294E-8A3C-3CDE6BD3F10D}" type="datetimeFigureOut">
              <a:rPr lang="en-US" smtClean="0"/>
              <a:t>4/10/23</a:t>
            </a:fld>
            <a:endParaRPr lang="en-US"/>
          </a:p>
        </p:txBody>
      </p:sp>
      <p:sp>
        <p:nvSpPr>
          <p:cNvPr id="5" name="Footer Placeholder 4">
            <a:extLst>
              <a:ext uri="{FF2B5EF4-FFF2-40B4-BE49-F238E27FC236}">
                <a16:creationId xmlns:a16="http://schemas.microsoft.com/office/drawing/2014/main" id="{B417248B-A701-BF7F-BD7E-AFE969C343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A45F3B-AD3F-8B0C-D58A-E570A45D2AEC}"/>
              </a:ext>
            </a:extLst>
          </p:cNvPr>
          <p:cNvSpPr>
            <a:spLocks noGrp="1"/>
          </p:cNvSpPr>
          <p:nvPr>
            <p:ph type="sldNum" sz="quarter" idx="12"/>
          </p:nvPr>
        </p:nvSpPr>
        <p:spPr/>
        <p:txBody>
          <a:bodyPr/>
          <a:lstStyle/>
          <a:p>
            <a:fld id="{60AC50AC-0C37-7648-97C2-BB95CD51267A}" type="slidenum">
              <a:rPr lang="en-US" smtClean="0"/>
              <a:t>‹#›</a:t>
            </a:fld>
            <a:endParaRPr lang="en-US"/>
          </a:p>
        </p:txBody>
      </p:sp>
    </p:spTree>
    <p:extLst>
      <p:ext uri="{BB962C8B-B14F-4D97-AF65-F5344CB8AC3E}">
        <p14:creationId xmlns:p14="http://schemas.microsoft.com/office/powerpoint/2010/main" val="2520624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45C14C-BC92-89D4-06FE-75B627E294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0C1FEE-BA84-72A5-6C09-5E54E80BCC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96D4C0-9F1F-07ED-B5AE-CBFA2FF99FBB}"/>
              </a:ext>
            </a:extLst>
          </p:cNvPr>
          <p:cNvSpPr>
            <a:spLocks noGrp="1"/>
          </p:cNvSpPr>
          <p:nvPr>
            <p:ph type="dt" sz="half" idx="10"/>
          </p:nvPr>
        </p:nvSpPr>
        <p:spPr/>
        <p:txBody>
          <a:bodyPr/>
          <a:lstStyle/>
          <a:p>
            <a:fld id="{5C400577-B389-294E-8A3C-3CDE6BD3F10D}" type="datetimeFigureOut">
              <a:rPr lang="en-US" smtClean="0"/>
              <a:t>4/10/23</a:t>
            </a:fld>
            <a:endParaRPr lang="en-US"/>
          </a:p>
        </p:txBody>
      </p:sp>
      <p:sp>
        <p:nvSpPr>
          <p:cNvPr id="5" name="Footer Placeholder 4">
            <a:extLst>
              <a:ext uri="{FF2B5EF4-FFF2-40B4-BE49-F238E27FC236}">
                <a16:creationId xmlns:a16="http://schemas.microsoft.com/office/drawing/2014/main" id="{DA68F136-DBA0-DB53-BE42-3320034294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BB7A9C-0935-E35F-46C8-93046E60843B}"/>
              </a:ext>
            </a:extLst>
          </p:cNvPr>
          <p:cNvSpPr>
            <a:spLocks noGrp="1"/>
          </p:cNvSpPr>
          <p:nvPr>
            <p:ph type="sldNum" sz="quarter" idx="12"/>
          </p:nvPr>
        </p:nvSpPr>
        <p:spPr/>
        <p:txBody>
          <a:bodyPr/>
          <a:lstStyle/>
          <a:p>
            <a:fld id="{60AC50AC-0C37-7648-97C2-BB95CD51267A}" type="slidenum">
              <a:rPr lang="en-US" smtClean="0"/>
              <a:t>‹#›</a:t>
            </a:fld>
            <a:endParaRPr lang="en-US"/>
          </a:p>
        </p:txBody>
      </p:sp>
    </p:spTree>
    <p:extLst>
      <p:ext uri="{BB962C8B-B14F-4D97-AF65-F5344CB8AC3E}">
        <p14:creationId xmlns:p14="http://schemas.microsoft.com/office/powerpoint/2010/main" val="177676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DDC1-8FD5-7785-5820-4038A77FA8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C96DC-22A1-C370-A560-8AD2902CD5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829CC6-6113-9341-1359-C03C5D9E9DEB}"/>
              </a:ext>
            </a:extLst>
          </p:cNvPr>
          <p:cNvSpPr>
            <a:spLocks noGrp="1"/>
          </p:cNvSpPr>
          <p:nvPr>
            <p:ph type="dt" sz="half" idx="10"/>
          </p:nvPr>
        </p:nvSpPr>
        <p:spPr/>
        <p:txBody>
          <a:bodyPr/>
          <a:lstStyle/>
          <a:p>
            <a:fld id="{5C400577-B389-294E-8A3C-3CDE6BD3F10D}" type="datetimeFigureOut">
              <a:rPr lang="en-US" smtClean="0"/>
              <a:t>4/10/23</a:t>
            </a:fld>
            <a:endParaRPr lang="en-US"/>
          </a:p>
        </p:txBody>
      </p:sp>
      <p:sp>
        <p:nvSpPr>
          <p:cNvPr id="5" name="Footer Placeholder 4">
            <a:extLst>
              <a:ext uri="{FF2B5EF4-FFF2-40B4-BE49-F238E27FC236}">
                <a16:creationId xmlns:a16="http://schemas.microsoft.com/office/drawing/2014/main" id="{4946D0D9-D7A3-FB58-0DDB-11581A5276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514AB9-E4BF-79DB-8365-338A63A5EF83}"/>
              </a:ext>
            </a:extLst>
          </p:cNvPr>
          <p:cNvSpPr>
            <a:spLocks noGrp="1"/>
          </p:cNvSpPr>
          <p:nvPr>
            <p:ph type="sldNum" sz="quarter" idx="12"/>
          </p:nvPr>
        </p:nvSpPr>
        <p:spPr/>
        <p:txBody>
          <a:bodyPr/>
          <a:lstStyle/>
          <a:p>
            <a:fld id="{60AC50AC-0C37-7648-97C2-BB95CD51267A}" type="slidenum">
              <a:rPr lang="en-US" smtClean="0"/>
              <a:t>‹#›</a:t>
            </a:fld>
            <a:endParaRPr lang="en-US"/>
          </a:p>
        </p:txBody>
      </p:sp>
    </p:spTree>
    <p:extLst>
      <p:ext uri="{BB962C8B-B14F-4D97-AF65-F5344CB8AC3E}">
        <p14:creationId xmlns:p14="http://schemas.microsoft.com/office/powerpoint/2010/main" val="244304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76E3B-6622-6AC7-FEA3-A148F47392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82B486-ED84-9A8F-EDB9-6965162538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50B293-4701-83D4-2A5B-06680B5616EB}"/>
              </a:ext>
            </a:extLst>
          </p:cNvPr>
          <p:cNvSpPr>
            <a:spLocks noGrp="1"/>
          </p:cNvSpPr>
          <p:nvPr>
            <p:ph type="dt" sz="half" idx="10"/>
          </p:nvPr>
        </p:nvSpPr>
        <p:spPr/>
        <p:txBody>
          <a:bodyPr/>
          <a:lstStyle/>
          <a:p>
            <a:fld id="{5C400577-B389-294E-8A3C-3CDE6BD3F10D}" type="datetimeFigureOut">
              <a:rPr lang="en-US" smtClean="0"/>
              <a:t>4/10/23</a:t>
            </a:fld>
            <a:endParaRPr lang="en-US"/>
          </a:p>
        </p:txBody>
      </p:sp>
      <p:sp>
        <p:nvSpPr>
          <p:cNvPr id="5" name="Footer Placeholder 4">
            <a:extLst>
              <a:ext uri="{FF2B5EF4-FFF2-40B4-BE49-F238E27FC236}">
                <a16:creationId xmlns:a16="http://schemas.microsoft.com/office/drawing/2014/main" id="{4FADC72E-9430-58B6-78C3-F79D99DA0D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28A241-F735-F961-3971-E1FCE71658CC}"/>
              </a:ext>
            </a:extLst>
          </p:cNvPr>
          <p:cNvSpPr>
            <a:spLocks noGrp="1"/>
          </p:cNvSpPr>
          <p:nvPr>
            <p:ph type="sldNum" sz="quarter" idx="12"/>
          </p:nvPr>
        </p:nvSpPr>
        <p:spPr/>
        <p:txBody>
          <a:bodyPr/>
          <a:lstStyle/>
          <a:p>
            <a:fld id="{60AC50AC-0C37-7648-97C2-BB95CD51267A}" type="slidenum">
              <a:rPr lang="en-US" smtClean="0"/>
              <a:t>‹#›</a:t>
            </a:fld>
            <a:endParaRPr lang="en-US"/>
          </a:p>
        </p:txBody>
      </p:sp>
    </p:spTree>
    <p:extLst>
      <p:ext uri="{BB962C8B-B14F-4D97-AF65-F5344CB8AC3E}">
        <p14:creationId xmlns:p14="http://schemas.microsoft.com/office/powerpoint/2010/main" val="278964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CCC26-E68D-9989-3D0F-293439873B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644397-1E16-855B-BF0E-A6618EE181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4D2479-A31A-45BB-2801-5355877100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1BFB0E-63A6-97D4-720C-00769005A89A}"/>
              </a:ext>
            </a:extLst>
          </p:cNvPr>
          <p:cNvSpPr>
            <a:spLocks noGrp="1"/>
          </p:cNvSpPr>
          <p:nvPr>
            <p:ph type="dt" sz="half" idx="10"/>
          </p:nvPr>
        </p:nvSpPr>
        <p:spPr/>
        <p:txBody>
          <a:bodyPr/>
          <a:lstStyle/>
          <a:p>
            <a:fld id="{5C400577-B389-294E-8A3C-3CDE6BD3F10D}" type="datetimeFigureOut">
              <a:rPr lang="en-US" smtClean="0"/>
              <a:t>4/10/23</a:t>
            </a:fld>
            <a:endParaRPr lang="en-US"/>
          </a:p>
        </p:txBody>
      </p:sp>
      <p:sp>
        <p:nvSpPr>
          <p:cNvPr id="6" name="Footer Placeholder 5">
            <a:extLst>
              <a:ext uri="{FF2B5EF4-FFF2-40B4-BE49-F238E27FC236}">
                <a16:creationId xmlns:a16="http://schemas.microsoft.com/office/drawing/2014/main" id="{59CB8B2E-640B-D476-E040-0ED721F008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B96F97-11B6-D4C3-48D5-18B3784A5DD0}"/>
              </a:ext>
            </a:extLst>
          </p:cNvPr>
          <p:cNvSpPr>
            <a:spLocks noGrp="1"/>
          </p:cNvSpPr>
          <p:nvPr>
            <p:ph type="sldNum" sz="quarter" idx="12"/>
          </p:nvPr>
        </p:nvSpPr>
        <p:spPr/>
        <p:txBody>
          <a:bodyPr/>
          <a:lstStyle/>
          <a:p>
            <a:fld id="{60AC50AC-0C37-7648-97C2-BB95CD51267A}" type="slidenum">
              <a:rPr lang="en-US" smtClean="0"/>
              <a:t>‹#›</a:t>
            </a:fld>
            <a:endParaRPr lang="en-US"/>
          </a:p>
        </p:txBody>
      </p:sp>
    </p:spTree>
    <p:extLst>
      <p:ext uri="{BB962C8B-B14F-4D97-AF65-F5344CB8AC3E}">
        <p14:creationId xmlns:p14="http://schemas.microsoft.com/office/powerpoint/2010/main" val="2905613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891B8-9855-049A-9A6F-7678ECCB00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F04BB5-12B6-B74E-8B4C-1BBFB950C6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4F104F-7C4A-5F1A-CE30-4C2BA1BD5B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E058F7-E78C-4D6C-BF0A-91085AED04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1DA68F-4D05-6659-3BBD-1804872EEB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0A0CC1-3584-EFD9-2BAD-D00CD36263F8}"/>
              </a:ext>
            </a:extLst>
          </p:cNvPr>
          <p:cNvSpPr>
            <a:spLocks noGrp="1"/>
          </p:cNvSpPr>
          <p:nvPr>
            <p:ph type="dt" sz="half" idx="10"/>
          </p:nvPr>
        </p:nvSpPr>
        <p:spPr/>
        <p:txBody>
          <a:bodyPr/>
          <a:lstStyle/>
          <a:p>
            <a:fld id="{5C400577-B389-294E-8A3C-3CDE6BD3F10D}" type="datetimeFigureOut">
              <a:rPr lang="en-US" smtClean="0"/>
              <a:t>4/10/23</a:t>
            </a:fld>
            <a:endParaRPr lang="en-US"/>
          </a:p>
        </p:txBody>
      </p:sp>
      <p:sp>
        <p:nvSpPr>
          <p:cNvPr id="8" name="Footer Placeholder 7">
            <a:extLst>
              <a:ext uri="{FF2B5EF4-FFF2-40B4-BE49-F238E27FC236}">
                <a16:creationId xmlns:a16="http://schemas.microsoft.com/office/drawing/2014/main" id="{2E12E6A8-4388-46F3-C87F-A2AA897330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AD08CE-72C5-E320-74CF-6C6E516EDC2D}"/>
              </a:ext>
            </a:extLst>
          </p:cNvPr>
          <p:cNvSpPr>
            <a:spLocks noGrp="1"/>
          </p:cNvSpPr>
          <p:nvPr>
            <p:ph type="sldNum" sz="quarter" idx="12"/>
          </p:nvPr>
        </p:nvSpPr>
        <p:spPr/>
        <p:txBody>
          <a:bodyPr/>
          <a:lstStyle/>
          <a:p>
            <a:fld id="{60AC50AC-0C37-7648-97C2-BB95CD51267A}" type="slidenum">
              <a:rPr lang="en-US" smtClean="0"/>
              <a:t>‹#›</a:t>
            </a:fld>
            <a:endParaRPr lang="en-US"/>
          </a:p>
        </p:txBody>
      </p:sp>
    </p:spTree>
    <p:extLst>
      <p:ext uri="{BB962C8B-B14F-4D97-AF65-F5344CB8AC3E}">
        <p14:creationId xmlns:p14="http://schemas.microsoft.com/office/powerpoint/2010/main" val="4289516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CBEE2-0311-DCDA-C84D-5C7EFE010A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4D516E-DC8B-A370-9757-1EFB9725A916}"/>
              </a:ext>
            </a:extLst>
          </p:cNvPr>
          <p:cNvSpPr>
            <a:spLocks noGrp="1"/>
          </p:cNvSpPr>
          <p:nvPr>
            <p:ph type="dt" sz="half" idx="10"/>
          </p:nvPr>
        </p:nvSpPr>
        <p:spPr/>
        <p:txBody>
          <a:bodyPr/>
          <a:lstStyle/>
          <a:p>
            <a:fld id="{5C400577-B389-294E-8A3C-3CDE6BD3F10D}" type="datetimeFigureOut">
              <a:rPr lang="en-US" smtClean="0"/>
              <a:t>4/10/23</a:t>
            </a:fld>
            <a:endParaRPr lang="en-US"/>
          </a:p>
        </p:txBody>
      </p:sp>
      <p:sp>
        <p:nvSpPr>
          <p:cNvPr id="4" name="Footer Placeholder 3">
            <a:extLst>
              <a:ext uri="{FF2B5EF4-FFF2-40B4-BE49-F238E27FC236}">
                <a16:creationId xmlns:a16="http://schemas.microsoft.com/office/drawing/2014/main" id="{D5FBEEA9-542E-C808-C540-138474E0C2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3479EC-63B2-9AAC-DBCA-CB316F646BC4}"/>
              </a:ext>
            </a:extLst>
          </p:cNvPr>
          <p:cNvSpPr>
            <a:spLocks noGrp="1"/>
          </p:cNvSpPr>
          <p:nvPr>
            <p:ph type="sldNum" sz="quarter" idx="12"/>
          </p:nvPr>
        </p:nvSpPr>
        <p:spPr/>
        <p:txBody>
          <a:bodyPr/>
          <a:lstStyle/>
          <a:p>
            <a:fld id="{60AC50AC-0C37-7648-97C2-BB95CD51267A}" type="slidenum">
              <a:rPr lang="en-US" smtClean="0"/>
              <a:t>‹#›</a:t>
            </a:fld>
            <a:endParaRPr lang="en-US"/>
          </a:p>
        </p:txBody>
      </p:sp>
    </p:spTree>
    <p:extLst>
      <p:ext uri="{BB962C8B-B14F-4D97-AF65-F5344CB8AC3E}">
        <p14:creationId xmlns:p14="http://schemas.microsoft.com/office/powerpoint/2010/main" val="168433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7F775E-B2EE-20B5-8C1A-561AA1E00778}"/>
              </a:ext>
            </a:extLst>
          </p:cNvPr>
          <p:cNvSpPr>
            <a:spLocks noGrp="1"/>
          </p:cNvSpPr>
          <p:nvPr>
            <p:ph type="dt" sz="half" idx="10"/>
          </p:nvPr>
        </p:nvSpPr>
        <p:spPr/>
        <p:txBody>
          <a:bodyPr/>
          <a:lstStyle/>
          <a:p>
            <a:fld id="{5C400577-B389-294E-8A3C-3CDE6BD3F10D}" type="datetimeFigureOut">
              <a:rPr lang="en-US" smtClean="0"/>
              <a:t>4/10/23</a:t>
            </a:fld>
            <a:endParaRPr lang="en-US"/>
          </a:p>
        </p:txBody>
      </p:sp>
      <p:sp>
        <p:nvSpPr>
          <p:cNvPr id="3" name="Footer Placeholder 2">
            <a:extLst>
              <a:ext uri="{FF2B5EF4-FFF2-40B4-BE49-F238E27FC236}">
                <a16:creationId xmlns:a16="http://schemas.microsoft.com/office/drawing/2014/main" id="{BA34EB5B-CC81-4B7C-39BB-F2B2221238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22848A-CCD0-6A8D-5B0E-2E11B6A1BED9}"/>
              </a:ext>
            </a:extLst>
          </p:cNvPr>
          <p:cNvSpPr>
            <a:spLocks noGrp="1"/>
          </p:cNvSpPr>
          <p:nvPr>
            <p:ph type="sldNum" sz="quarter" idx="12"/>
          </p:nvPr>
        </p:nvSpPr>
        <p:spPr/>
        <p:txBody>
          <a:bodyPr/>
          <a:lstStyle/>
          <a:p>
            <a:fld id="{60AC50AC-0C37-7648-97C2-BB95CD51267A}" type="slidenum">
              <a:rPr lang="en-US" smtClean="0"/>
              <a:t>‹#›</a:t>
            </a:fld>
            <a:endParaRPr lang="en-US"/>
          </a:p>
        </p:txBody>
      </p:sp>
    </p:spTree>
    <p:extLst>
      <p:ext uri="{BB962C8B-B14F-4D97-AF65-F5344CB8AC3E}">
        <p14:creationId xmlns:p14="http://schemas.microsoft.com/office/powerpoint/2010/main" val="366731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5CD7D-73F0-ED32-57C8-6269C47EF7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425C3E-D0C5-F500-A547-FCD3D284C9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4CE1AA-524D-E84C-7170-8426CE10E5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4F2CD5-3CE7-5C38-7F58-8BADAF073984}"/>
              </a:ext>
            </a:extLst>
          </p:cNvPr>
          <p:cNvSpPr>
            <a:spLocks noGrp="1"/>
          </p:cNvSpPr>
          <p:nvPr>
            <p:ph type="dt" sz="half" idx="10"/>
          </p:nvPr>
        </p:nvSpPr>
        <p:spPr/>
        <p:txBody>
          <a:bodyPr/>
          <a:lstStyle/>
          <a:p>
            <a:fld id="{5C400577-B389-294E-8A3C-3CDE6BD3F10D}" type="datetimeFigureOut">
              <a:rPr lang="en-US" smtClean="0"/>
              <a:t>4/10/23</a:t>
            </a:fld>
            <a:endParaRPr lang="en-US"/>
          </a:p>
        </p:txBody>
      </p:sp>
      <p:sp>
        <p:nvSpPr>
          <p:cNvPr id="6" name="Footer Placeholder 5">
            <a:extLst>
              <a:ext uri="{FF2B5EF4-FFF2-40B4-BE49-F238E27FC236}">
                <a16:creationId xmlns:a16="http://schemas.microsoft.com/office/drawing/2014/main" id="{1D456453-F7F3-1B7E-8749-46B15EAEB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A7B9F4-8A4C-CB51-6FD5-591273E07461}"/>
              </a:ext>
            </a:extLst>
          </p:cNvPr>
          <p:cNvSpPr>
            <a:spLocks noGrp="1"/>
          </p:cNvSpPr>
          <p:nvPr>
            <p:ph type="sldNum" sz="quarter" idx="12"/>
          </p:nvPr>
        </p:nvSpPr>
        <p:spPr/>
        <p:txBody>
          <a:bodyPr/>
          <a:lstStyle/>
          <a:p>
            <a:fld id="{60AC50AC-0C37-7648-97C2-BB95CD51267A}" type="slidenum">
              <a:rPr lang="en-US" smtClean="0"/>
              <a:t>‹#›</a:t>
            </a:fld>
            <a:endParaRPr lang="en-US"/>
          </a:p>
        </p:txBody>
      </p:sp>
    </p:spTree>
    <p:extLst>
      <p:ext uri="{BB962C8B-B14F-4D97-AF65-F5344CB8AC3E}">
        <p14:creationId xmlns:p14="http://schemas.microsoft.com/office/powerpoint/2010/main" val="113862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A6EC2-AE53-E277-380C-3A199B5B20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0C5A8C-F8B1-8335-F5EA-034AAED3FA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BA01D1-C7E2-F06E-45D4-DA8506AAF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27B069-90E3-5C6E-CA8D-31C271C06312}"/>
              </a:ext>
            </a:extLst>
          </p:cNvPr>
          <p:cNvSpPr>
            <a:spLocks noGrp="1"/>
          </p:cNvSpPr>
          <p:nvPr>
            <p:ph type="dt" sz="half" idx="10"/>
          </p:nvPr>
        </p:nvSpPr>
        <p:spPr/>
        <p:txBody>
          <a:bodyPr/>
          <a:lstStyle/>
          <a:p>
            <a:fld id="{5C400577-B389-294E-8A3C-3CDE6BD3F10D}" type="datetimeFigureOut">
              <a:rPr lang="en-US" smtClean="0"/>
              <a:t>4/10/23</a:t>
            </a:fld>
            <a:endParaRPr lang="en-US"/>
          </a:p>
        </p:txBody>
      </p:sp>
      <p:sp>
        <p:nvSpPr>
          <p:cNvPr id="6" name="Footer Placeholder 5">
            <a:extLst>
              <a:ext uri="{FF2B5EF4-FFF2-40B4-BE49-F238E27FC236}">
                <a16:creationId xmlns:a16="http://schemas.microsoft.com/office/drawing/2014/main" id="{0A2F4529-939E-5305-6240-C5B8424962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3F021B-1985-BD89-7770-F4438075E18D}"/>
              </a:ext>
            </a:extLst>
          </p:cNvPr>
          <p:cNvSpPr>
            <a:spLocks noGrp="1"/>
          </p:cNvSpPr>
          <p:nvPr>
            <p:ph type="sldNum" sz="quarter" idx="12"/>
          </p:nvPr>
        </p:nvSpPr>
        <p:spPr/>
        <p:txBody>
          <a:bodyPr/>
          <a:lstStyle/>
          <a:p>
            <a:fld id="{60AC50AC-0C37-7648-97C2-BB95CD51267A}" type="slidenum">
              <a:rPr lang="en-US" smtClean="0"/>
              <a:t>‹#›</a:t>
            </a:fld>
            <a:endParaRPr lang="en-US"/>
          </a:p>
        </p:txBody>
      </p:sp>
    </p:spTree>
    <p:extLst>
      <p:ext uri="{BB962C8B-B14F-4D97-AF65-F5344CB8AC3E}">
        <p14:creationId xmlns:p14="http://schemas.microsoft.com/office/powerpoint/2010/main" val="411025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4E2C80-4497-D9CB-BFE9-736C12301B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70B891-3B60-A54C-77A2-D52697A05A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A8670B-92D5-5B10-2136-28FE690CB8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400577-B389-294E-8A3C-3CDE6BD3F10D}" type="datetimeFigureOut">
              <a:rPr lang="en-US" smtClean="0"/>
              <a:t>4/10/23</a:t>
            </a:fld>
            <a:endParaRPr lang="en-US"/>
          </a:p>
        </p:txBody>
      </p:sp>
      <p:sp>
        <p:nvSpPr>
          <p:cNvPr id="5" name="Footer Placeholder 4">
            <a:extLst>
              <a:ext uri="{FF2B5EF4-FFF2-40B4-BE49-F238E27FC236}">
                <a16:creationId xmlns:a16="http://schemas.microsoft.com/office/drawing/2014/main" id="{A07E6A6F-001D-4BF0-711B-ADC4F0E736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899CE5-808F-24A3-7ACE-CFCDBC8BF7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AC50AC-0C37-7648-97C2-BB95CD51267A}" type="slidenum">
              <a:rPr lang="en-US" smtClean="0"/>
              <a:t>‹#›</a:t>
            </a:fld>
            <a:endParaRPr lang="en-US"/>
          </a:p>
        </p:txBody>
      </p:sp>
    </p:spTree>
    <p:extLst>
      <p:ext uri="{BB962C8B-B14F-4D97-AF65-F5344CB8AC3E}">
        <p14:creationId xmlns:p14="http://schemas.microsoft.com/office/powerpoint/2010/main" val="41669698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hyperlink" Target="https://youtu.be/-0PJF76mgPI"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hyperlink" Target="https://youtu.be/LMv9bb94Pfc"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7855F1-0A64-A852-12A9-10D737649414}"/>
              </a:ext>
            </a:extLst>
          </p:cNvPr>
          <p:cNvSpPr>
            <a:spLocks noGrp="1"/>
          </p:cNvSpPr>
          <p:nvPr>
            <p:ph type="ctrTitle"/>
          </p:nvPr>
        </p:nvSpPr>
        <p:spPr>
          <a:xfrm>
            <a:off x="1232033" y="1057070"/>
            <a:ext cx="10058400" cy="3574778"/>
          </a:xfrm>
          <a:effectLst>
            <a:outerShdw blurRad="50800" dist="38100" dir="2700000" algn="tl" rotWithShape="0">
              <a:prstClr val="black">
                <a:alpha val="40000"/>
              </a:prstClr>
            </a:outerShdw>
          </a:effectLst>
        </p:spPr>
        <p:txBody>
          <a:bodyPr>
            <a:normAutofit/>
          </a:bodyPr>
          <a:lstStyle/>
          <a:p>
            <a:r>
              <a:rPr lang="en-US" sz="9600" dirty="0">
                <a:solidFill>
                  <a:srgbClr val="FFFFFF"/>
                </a:solidFill>
              </a:rPr>
              <a:t>The Prairie!</a:t>
            </a:r>
          </a:p>
        </p:txBody>
      </p:sp>
    </p:spTree>
    <p:extLst>
      <p:ext uri="{BB962C8B-B14F-4D97-AF65-F5344CB8AC3E}">
        <p14:creationId xmlns:p14="http://schemas.microsoft.com/office/powerpoint/2010/main" val="329069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00A5407-55D4-FBB4-61B4-A527A0B44CC7}"/>
              </a:ext>
            </a:extLst>
          </p:cNvPr>
          <p:cNvGrpSpPr/>
          <p:nvPr/>
        </p:nvGrpSpPr>
        <p:grpSpPr>
          <a:xfrm>
            <a:off x="721920" y="3429000"/>
            <a:ext cx="10748160" cy="1200329"/>
            <a:chOff x="681840" y="5846215"/>
            <a:chExt cx="10748160" cy="1200329"/>
          </a:xfrm>
        </p:grpSpPr>
        <p:sp>
          <p:nvSpPr>
            <p:cNvPr id="4" name="TextBox 3">
              <a:extLst>
                <a:ext uri="{FF2B5EF4-FFF2-40B4-BE49-F238E27FC236}">
                  <a16:creationId xmlns:a16="http://schemas.microsoft.com/office/drawing/2014/main" id="{C36B6B6D-72E2-A4B9-E328-FD63E85A732F}"/>
                </a:ext>
              </a:extLst>
            </p:cNvPr>
            <p:cNvSpPr txBox="1"/>
            <p:nvPr/>
          </p:nvSpPr>
          <p:spPr>
            <a:xfrm>
              <a:off x="1208315" y="5846215"/>
              <a:ext cx="10221685" cy="1200329"/>
            </a:xfrm>
            <a:prstGeom prst="rect">
              <a:avLst/>
            </a:prstGeom>
            <a:solidFill>
              <a:schemeClr val="bg1">
                <a:lumMod val="95000"/>
                <a:alpha val="67000"/>
              </a:schemeClr>
            </a:solidFill>
          </p:spPr>
          <p:txBody>
            <a:bodyPr wrap="square" rtlCol="0">
              <a:spAutoFit/>
            </a:bodyPr>
            <a:lstStyle/>
            <a:p>
              <a:r>
                <a:rPr lang="en-US" sz="3600" b="1" dirty="0">
                  <a:solidFill>
                    <a:schemeClr val="accent1">
                      <a:lumMod val="50000"/>
                    </a:schemeClr>
                  </a:solidFill>
                  <a:latin typeface="+mj-lt"/>
                </a:rPr>
                <a:t>In your picture, draw some butterflies, bees, lizards, turtles, turkeys, hawks, deer, and bison</a:t>
              </a:r>
              <a:r>
                <a:rPr lang="en-US" sz="3600" b="1" dirty="0">
                  <a:latin typeface="+mj-lt"/>
                </a:rPr>
                <a:t>!</a:t>
              </a:r>
            </a:p>
          </p:txBody>
        </p:sp>
        <p:sp>
          <p:nvSpPr>
            <p:cNvPr id="5" name="5-Point Star 4">
              <a:extLst>
                <a:ext uri="{FF2B5EF4-FFF2-40B4-BE49-F238E27FC236}">
                  <a16:creationId xmlns:a16="http://schemas.microsoft.com/office/drawing/2014/main" id="{FC8F1052-0627-1B3D-7A13-92B77EB0813A}"/>
                </a:ext>
              </a:extLst>
            </p:cNvPr>
            <p:cNvSpPr/>
            <p:nvPr/>
          </p:nvSpPr>
          <p:spPr>
            <a:xfrm>
              <a:off x="681840" y="5846215"/>
              <a:ext cx="370115" cy="3810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2539A6DE-EA27-D050-A2DD-2B9C2B15DD09}"/>
              </a:ext>
            </a:extLst>
          </p:cNvPr>
          <p:cNvSpPr txBox="1"/>
          <p:nvPr/>
        </p:nvSpPr>
        <p:spPr>
          <a:xfrm>
            <a:off x="276039" y="257435"/>
            <a:ext cx="803130" cy="584775"/>
          </a:xfrm>
          <a:prstGeom prst="rect">
            <a:avLst/>
          </a:prstGeom>
          <a:noFill/>
        </p:spPr>
        <p:txBody>
          <a:bodyPr wrap="square" rtlCol="0">
            <a:spAutoFit/>
          </a:bodyPr>
          <a:lstStyle/>
          <a:p>
            <a:r>
              <a:rPr lang="en-US" sz="3200" dirty="0">
                <a:latin typeface="+mj-lt"/>
              </a:rPr>
              <a:t>9</a:t>
            </a:r>
            <a:r>
              <a:rPr lang="en-US" dirty="0"/>
              <a:t>. </a:t>
            </a:r>
          </a:p>
        </p:txBody>
      </p:sp>
    </p:spTree>
    <p:extLst>
      <p:ext uri="{BB962C8B-B14F-4D97-AF65-F5344CB8AC3E}">
        <p14:creationId xmlns:p14="http://schemas.microsoft.com/office/powerpoint/2010/main" val="1077195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A9EDEDB-BB44-7E9E-4416-3D4223CF353C}"/>
              </a:ext>
            </a:extLst>
          </p:cNvPr>
          <p:cNvSpPr txBox="1"/>
          <p:nvPr/>
        </p:nvSpPr>
        <p:spPr>
          <a:xfrm>
            <a:off x="1377538" y="3286496"/>
            <a:ext cx="9938653" cy="2554545"/>
          </a:xfrm>
          <a:prstGeom prst="rect">
            <a:avLst/>
          </a:prstGeom>
          <a:solidFill>
            <a:schemeClr val="bg1">
              <a:lumMod val="95000"/>
              <a:alpha val="85000"/>
            </a:schemeClr>
          </a:solidFill>
        </p:spPr>
        <p:txBody>
          <a:bodyPr wrap="square" rtlCol="0">
            <a:spAutoFit/>
          </a:bodyPr>
          <a:lstStyle/>
          <a:p>
            <a:r>
              <a:rPr lang="en-US" sz="4000" dirty="0">
                <a:solidFill>
                  <a:schemeClr val="accent5">
                    <a:lumMod val="50000"/>
                  </a:schemeClr>
                </a:solidFill>
                <a:latin typeface="+mj-lt"/>
              </a:rPr>
              <a:t>Prairies have LOTS of grass and wildflowers.</a:t>
            </a:r>
          </a:p>
          <a:p>
            <a:endParaRPr lang="en-US" sz="2000" dirty="0">
              <a:solidFill>
                <a:schemeClr val="accent5">
                  <a:lumMod val="50000"/>
                </a:schemeClr>
              </a:solidFill>
              <a:latin typeface="+mj-lt"/>
            </a:endParaRPr>
          </a:p>
          <a:p>
            <a:r>
              <a:rPr lang="en-US" sz="4000" dirty="0">
                <a:solidFill>
                  <a:schemeClr val="accent5">
                    <a:lumMod val="50000"/>
                  </a:schemeClr>
                </a:solidFill>
                <a:latin typeface="+mj-lt"/>
              </a:rPr>
              <a:t>What kind of plant do we NOT find in a prairie?</a:t>
            </a:r>
          </a:p>
          <a:p>
            <a:endParaRPr lang="en-US" sz="2000" dirty="0">
              <a:solidFill>
                <a:schemeClr val="accent5">
                  <a:lumMod val="50000"/>
                </a:schemeClr>
              </a:solidFill>
              <a:latin typeface="+mj-lt"/>
            </a:endParaRPr>
          </a:p>
          <a:p>
            <a:r>
              <a:rPr lang="en-US" sz="4000" dirty="0">
                <a:solidFill>
                  <a:schemeClr val="accent5">
                    <a:lumMod val="50000"/>
                  </a:schemeClr>
                </a:solidFill>
                <a:latin typeface="+mj-lt"/>
              </a:rPr>
              <a:t>It has bark, but it isn’t a dog…</a:t>
            </a:r>
          </a:p>
        </p:txBody>
      </p:sp>
      <p:sp>
        <p:nvSpPr>
          <p:cNvPr id="2" name="TextBox 1">
            <a:extLst>
              <a:ext uri="{FF2B5EF4-FFF2-40B4-BE49-F238E27FC236}">
                <a16:creationId xmlns:a16="http://schemas.microsoft.com/office/drawing/2014/main" id="{2B36E4B0-57F7-7C20-CCC7-272DCB069C47}"/>
              </a:ext>
            </a:extLst>
          </p:cNvPr>
          <p:cNvSpPr txBox="1"/>
          <p:nvPr/>
        </p:nvSpPr>
        <p:spPr>
          <a:xfrm>
            <a:off x="377840" y="232756"/>
            <a:ext cx="803130" cy="584775"/>
          </a:xfrm>
          <a:prstGeom prst="rect">
            <a:avLst/>
          </a:prstGeom>
          <a:noFill/>
        </p:spPr>
        <p:txBody>
          <a:bodyPr wrap="square" rtlCol="0">
            <a:spAutoFit/>
          </a:bodyPr>
          <a:lstStyle/>
          <a:p>
            <a:r>
              <a:rPr lang="en-US" sz="3200" dirty="0">
                <a:latin typeface="+mj-lt"/>
              </a:rPr>
              <a:t>10</a:t>
            </a:r>
            <a:r>
              <a:rPr lang="en-US" dirty="0"/>
              <a:t>. </a:t>
            </a:r>
          </a:p>
        </p:txBody>
      </p:sp>
    </p:spTree>
    <p:extLst>
      <p:ext uri="{BB962C8B-B14F-4D97-AF65-F5344CB8AC3E}">
        <p14:creationId xmlns:p14="http://schemas.microsoft.com/office/powerpoint/2010/main" val="366345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ree in a field&#10;&#10;Description automatically generated with medium confidence">
            <a:extLst>
              <a:ext uri="{FF2B5EF4-FFF2-40B4-BE49-F238E27FC236}">
                <a16:creationId xmlns:a16="http://schemas.microsoft.com/office/drawing/2014/main" id="{2D7E44BB-DDDA-1071-574C-A11CE2E438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62"/>
            <a:ext cx="12192000" cy="6842676"/>
          </a:xfrm>
          <a:prstGeom prst="rect">
            <a:avLst/>
          </a:prstGeom>
        </p:spPr>
      </p:pic>
      <p:sp>
        <p:nvSpPr>
          <p:cNvPr id="2" name="TextBox 1">
            <a:extLst>
              <a:ext uri="{FF2B5EF4-FFF2-40B4-BE49-F238E27FC236}">
                <a16:creationId xmlns:a16="http://schemas.microsoft.com/office/drawing/2014/main" id="{77FEAB5C-13BE-43A6-BF82-E9F75B7475EA}"/>
              </a:ext>
            </a:extLst>
          </p:cNvPr>
          <p:cNvSpPr txBox="1"/>
          <p:nvPr/>
        </p:nvSpPr>
        <p:spPr>
          <a:xfrm>
            <a:off x="377840" y="232756"/>
            <a:ext cx="803130" cy="584775"/>
          </a:xfrm>
          <a:prstGeom prst="rect">
            <a:avLst/>
          </a:prstGeom>
          <a:noFill/>
        </p:spPr>
        <p:txBody>
          <a:bodyPr wrap="square" rtlCol="0">
            <a:spAutoFit/>
          </a:bodyPr>
          <a:lstStyle/>
          <a:p>
            <a:r>
              <a:rPr lang="en-US" sz="3200" dirty="0">
                <a:latin typeface="+mj-lt"/>
              </a:rPr>
              <a:t>11</a:t>
            </a:r>
            <a:r>
              <a:rPr lang="en-US" dirty="0"/>
              <a:t>. </a:t>
            </a:r>
          </a:p>
        </p:txBody>
      </p:sp>
    </p:spTree>
    <p:extLst>
      <p:ext uri="{BB962C8B-B14F-4D97-AF65-F5344CB8AC3E}">
        <p14:creationId xmlns:p14="http://schemas.microsoft.com/office/powerpoint/2010/main" val="217474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3A295-4BCE-5FE3-CB68-893A62B80947}"/>
              </a:ext>
            </a:extLst>
          </p:cNvPr>
          <p:cNvSpPr>
            <a:spLocks noGrp="1"/>
          </p:cNvSpPr>
          <p:nvPr>
            <p:ph type="title"/>
          </p:nvPr>
        </p:nvSpPr>
        <p:spPr>
          <a:xfrm>
            <a:off x="838200" y="2766218"/>
            <a:ext cx="10515600" cy="1325563"/>
          </a:xfrm>
          <a:solidFill>
            <a:schemeClr val="bg1">
              <a:lumMod val="95000"/>
              <a:alpha val="70000"/>
            </a:schemeClr>
          </a:solidFill>
        </p:spPr>
        <p:txBody>
          <a:bodyPr>
            <a:normAutofit fontScale="90000"/>
          </a:bodyPr>
          <a:lstStyle/>
          <a:p>
            <a:pPr algn="ctr"/>
            <a:br>
              <a:rPr lang="en-US" dirty="0"/>
            </a:br>
            <a:r>
              <a:rPr lang="en-US" sz="6000" b="1" dirty="0">
                <a:solidFill>
                  <a:schemeClr val="accent1">
                    <a:lumMod val="50000"/>
                  </a:schemeClr>
                </a:solidFill>
              </a:rPr>
              <a:t>The prairie changes color!</a:t>
            </a:r>
            <a:br>
              <a:rPr lang="en-US" dirty="0"/>
            </a:br>
            <a:endParaRPr lang="en-US" dirty="0"/>
          </a:p>
        </p:txBody>
      </p:sp>
      <p:sp>
        <p:nvSpPr>
          <p:cNvPr id="3" name="TextBox 2">
            <a:extLst>
              <a:ext uri="{FF2B5EF4-FFF2-40B4-BE49-F238E27FC236}">
                <a16:creationId xmlns:a16="http://schemas.microsoft.com/office/drawing/2014/main" id="{EE1E6844-7BDC-7DB0-B961-FFD5261D1F9C}"/>
              </a:ext>
            </a:extLst>
          </p:cNvPr>
          <p:cNvSpPr txBox="1"/>
          <p:nvPr/>
        </p:nvSpPr>
        <p:spPr>
          <a:xfrm>
            <a:off x="1979113" y="4571999"/>
            <a:ext cx="8855902" cy="1323439"/>
          </a:xfrm>
          <a:prstGeom prst="rect">
            <a:avLst/>
          </a:prstGeom>
          <a:solidFill>
            <a:schemeClr val="bg1">
              <a:lumMod val="95000"/>
              <a:alpha val="80026"/>
            </a:schemeClr>
          </a:solidFill>
        </p:spPr>
        <p:txBody>
          <a:bodyPr wrap="square" rtlCol="0">
            <a:spAutoFit/>
          </a:bodyPr>
          <a:lstStyle/>
          <a:p>
            <a:r>
              <a:rPr lang="en-US" sz="4000" dirty="0">
                <a:solidFill>
                  <a:schemeClr val="accent5">
                    <a:lumMod val="50000"/>
                  </a:schemeClr>
                </a:solidFill>
              </a:rPr>
              <a:t>Pictures of the prairie in different seasons</a:t>
            </a:r>
          </a:p>
          <a:p>
            <a:r>
              <a:rPr lang="en-US" sz="4000" dirty="0">
                <a:solidFill>
                  <a:schemeClr val="accent5">
                    <a:lumMod val="50000"/>
                  </a:schemeClr>
                </a:solidFill>
              </a:rPr>
              <a:t>(Winter, Spring, Summer, Fall) :</a:t>
            </a:r>
          </a:p>
        </p:txBody>
      </p:sp>
      <p:sp>
        <p:nvSpPr>
          <p:cNvPr id="4" name="TextBox 3">
            <a:extLst>
              <a:ext uri="{FF2B5EF4-FFF2-40B4-BE49-F238E27FC236}">
                <a16:creationId xmlns:a16="http://schemas.microsoft.com/office/drawing/2014/main" id="{3203EFC7-6145-CC3E-490E-4EE4BD2A3694}"/>
              </a:ext>
            </a:extLst>
          </p:cNvPr>
          <p:cNvSpPr txBox="1"/>
          <p:nvPr/>
        </p:nvSpPr>
        <p:spPr>
          <a:xfrm>
            <a:off x="377840" y="232756"/>
            <a:ext cx="803130" cy="584775"/>
          </a:xfrm>
          <a:prstGeom prst="rect">
            <a:avLst/>
          </a:prstGeom>
          <a:noFill/>
        </p:spPr>
        <p:txBody>
          <a:bodyPr wrap="square" rtlCol="0">
            <a:spAutoFit/>
          </a:bodyPr>
          <a:lstStyle/>
          <a:p>
            <a:r>
              <a:rPr lang="en-US" sz="3200" dirty="0">
                <a:latin typeface="+mj-lt"/>
              </a:rPr>
              <a:t>12</a:t>
            </a:r>
            <a:r>
              <a:rPr lang="en-US" dirty="0"/>
              <a:t>. </a:t>
            </a:r>
          </a:p>
        </p:txBody>
      </p:sp>
    </p:spTree>
    <p:extLst>
      <p:ext uri="{BB962C8B-B14F-4D97-AF65-F5344CB8AC3E}">
        <p14:creationId xmlns:p14="http://schemas.microsoft.com/office/powerpoint/2010/main" val="370167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ky, grass, outdoor, field&#10;&#10;Description automatically generated">
            <a:extLst>
              <a:ext uri="{FF2B5EF4-FFF2-40B4-BE49-F238E27FC236}">
                <a16:creationId xmlns:a16="http://schemas.microsoft.com/office/drawing/2014/main" id="{C730C6DE-AE97-0312-272E-40624D4143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43735"/>
            <a:ext cx="12192000" cy="9145470"/>
          </a:xfrm>
          <a:prstGeom prst="rect">
            <a:avLst/>
          </a:prstGeom>
        </p:spPr>
      </p:pic>
      <p:sp>
        <p:nvSpPr>
          <p:cNvPr id="2" name="TextBox 1">
            <a:extLst>
              <a:ext uri="{FF2B5EF4-FFF2-40B4-BE49-F238E27FC236}">
                <a16:creationId xmlns:a16="http://schemas.microsoft.com/office/drawing/2014/main" id="{B38F5803-A9F0-6F2D-2DD5-E573B3AA8E3B}"/>
              </a:ext>
            </a:extLst>
          </p:cNvPr>
          <p:cNvSpPr txBox="1"/>
          <p:nvPr/>
        </p:nvSpPr>
        <p:spPr>
          <a:xfrm>
            <a:off x="861364" y="1066799"/>
            <a:ext cx="803130" cy="584775"/>
          </a:xfrm>
          <a:prstGeom prst="rect">
            <a:avLst/>
          </a:prstGeom>
          <a:noFill/>
        </p:spPr>
        <p:txBody>
          <a:bodyPr wrap="square" rtlCol="0">
            <a:spAutoFit/>
          </a:bodyPr>
          <a:lstStyle/>
          <a:p>
            <a:r>
              <a:rPr lang="en-US" sz="3200" dirty="0">
                <a:latin typeface="+mj-lt"/>
              </a:rPr>
              <a:t>13</a:t>
            </a:r>
            <a:r>
              <a:rPr lang="en-US" dirty="0"/>
              <a:t>. </a:t>
            </a:r>
          </a:p>
        </p:txBody>
      </p:sp>
      <p:sp>
        <p:nvSpPr>
          <p:cNvPr id="3" name="TextBox 2">
            <a:extLst>
              <a:ext uri="{FF2B5EF4-FFF2-40B4-BE49-F238E27FC236}">
                <a16:creationId xmlns:a16="http://schemas.microsoft.com/office/drawing/2014/main" id="{5DE72541-DA98-0692-FC75-4BA6B133059C}"/>
              </a:ext>
            </a:extLst>
          </p:cNvPr>
          <p:cNvSpPr txBox="1"/>
          <p:nvPr/>
        </p:nvSpPr>
        <p:spPr>
          <a:xfrm>
            <a:off x="1779098" y="897522"/>
            <a:ext cx="5425440" cy="923330"/>
          </a:xfrm>
          <a:prstGeom prst="rect">
            <a:avLst/>
          </a:prstGeom>
          <a:noFill/>
        </p:spPr>
        <p:txBody>
          <a:bodyPr wrap="square" rtlCol="0">
            <a:spAutoFit/>
          </a:bodyPr>
          <a:lstStyle/>
          <a:p>
            <a:r>
              <a:rPr lang="en-US" sz="5400" dirty="0"/>
              <a:t>SPRING</a:t>
            </a:r>
          </a:p>
        </p:txBody>
      </p:sp>
    </p:spTree>
    <p:extLst>
      <p:ext uri="{BB962C8B-B14F-4D97-AF65-F5344CB8AC3E}">
        <p14:creationId xmlns:p14="http://schemas.microsoft.com/office/powerpoint/2010/main" val="3093503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field of flowers&#10;&#10;Description automatically generated with low confidence">
            <a:extLst>
              <a:ext uri="{FF2B5EF4-FFF2-40B4-BE49-F238E27FC236}">
                <a16:creationId xmlns:a16="http://schemas.microsoft.com/office/drawing/2014/main" id="{A6E01F8C-FC33-1A05-967B-32F7998060A4}"/>
              </a:ext>
            </a:extLst>
          </p:cNvPr>
          <p:cNvPicPr>
            <a:picLocks noChangeAspect="1"/>
          </p:cNvPicPr>
          <p:nvPr/>
        </p:nvPicPr>
        <p:blipFill>
          <a:blip r:embed="rId3"/>
          <a:stretch>
            <a:fillRect/>
          </a:stretch>
        </p:blipFill>
        <p:spPr>
          <a:xfrm>
            <a:off x="-1030474" y="0"/>
            <a:ext cx="18856229" cy="7152362"/>
          </a:xfrm>
          <a:prstGeom prst="rect">
            <a:avLst/>
          </a:prstGeom>
        </p:spPr>
      </p:pic>
      <p:sp>
        <p:nvSpPr>
          <p:cNvPr id="2" name="TextBox 1">
            <a:extLst>
              <a:ext uri="{FF2B5EF4-FFF2-40B4-BE49-F238E27FC236}">
                <a16:creationId xmlns:a16="http://schemas.microsoft.com/office/drawing/2014/main" id="{CAB169ED-4F21-2F09-03A7-7DAB02C52207}"/>
              </a:ext>
            </a:extLst>
          </p:cNvPr>
          <p:cNvSpPr txBox="1"/>
          <p:nvPr/>
        </p:nvSpPr>
        <p:spPr>
          <a:xfrm>
            <a:off x="276039" y="257435"/>
            <a:ext cx="803130" cy="584775"/>
          </a:xfrm>
          <a:prstGeom prst="rect">
            <a:avLst/>
          </a:prstGeom>
          <a:noFill/>
        </p:spPr>
        <p:txBody>
          <a:bodyPr wrap="square" rtlCol="0">
            <a:spAutoFit/>
          </a:bodyPr>
          <a:lstStyle/>
          <a:p>
            <a:r>
              <a:rPr lang="en-US" sz="3200" dirty="0">
                <a:latin typeface="+mj-lt"/>
              </a:rPr>
              <a:t>14</a:t>
            </a:r>
            <a:r>
              <a:rPr lang="en-US" dirty="0"/>
              <a:t>. </a:t>
            </a:r>
          </a:p>
        </p:txBody>
      </p:sp>
      <p:sp>
        <p:nvSpPr>
          <p:cNvPr id="3" name="TextBox 2">
            <a:extLst>
              <a:ext uri="{FF2B5EF4-FFF2-40B4-BE49-F238E27FC236}">
                <a16:creationId xmlns:a16="http://schemas.microsoft.com/office/drawing/2014/main" id="{B67D15CD-3290-91C1-6F61-ADB4F8C59948}"/>
              </a:ext>
            </a:extLst>
          </p:cNvPr>
          <p:cNvSpPr txBox="1"/>
          <p:nvPr/>
        </p:nvSpPr>
        <p:spPr>
          <a:xfrm>
            <a:off x="1459058" y="257435"/>
            <a:ext cx="5425440" cy="923330"/>
          </a:xfrm>
          <a:prstGeom prst="rect">
            <a:avLst/>
          </a:prstGeom>
          <a:noFill/>
        </p:spPr>
        <p:txBody>
          <a:bodyPr wrap="square" rtlCol="0">
            <a:spAutoFit/>
          </a:bodyPr>
          <a:lstStyle/>
          <a:p>
            <a:r>
              <a:rPr lang="en-US" sz="5400" dirty="0"/>
              <a:t>SUMMER</a:t>
            </a:r>
          </a:p>
        </p:txBody>
      </p:sp>
    </p:spTree>
    <p:extLst>
      <p:ext uri="{BB962C8B-B14F-4D97-AF65-F5344CB8AC3E}">
        <p14:creationId xmlns:p14="http://schemas.microsoft.com/office/powerpoint/2010/main" val="126869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field of brown grass&#10;&#10;Description automatically generated with low confidence">
            <a:extLst>
              <a:ext uri="{FF2B5EF4-FFF2-40B4-BE49-F238E27FC236}">
                <a16:creationId xmlns:a16="http://schemas.microsoft.com/office/drawing/2014/main" id="{E0D1E9C0-1EB0-3EE2-2954-FD0D9CCDB4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3463" y="-2671174"/>
            <a:ext cx="12705566" cy="9529174"/>
          </a:xfrm>
          <a:prstGeom prst="rect">
            <a:avLst/>
          </a:prstGeom>
        </p:spPr>
      </p:pic>
      <p:sp>
        <p:nvSpPr>
          <p:cNvPr id="2" name="TextBox 1">
            <a:extLst>
              <a:ext uri="{FF2B5EF4-FFF2-40B4-BE49-F238E27FC236}">
                <a16:creationId xmlns:a16="http://schemas.microsoft.com/office/drawing/2014/main" id="{D6BB8A55-629B-2EC3-E17D-8B3AEED2019A}"/>
              </a:ext>
            </a:extLst>
          </p:cNvPr>
          <p:cNvSpPr txBox="1"/>
          <p:nvPr/>
        </p:nvSpPr>
        <p:spPr>
          <a:xfrm>
            <a:off x="413199" y="169277"/>
            <a:ext cx="803130" cy="584775"/>
          </a:xfrm>
          <a:prstGeom prst="rect">
            <a:avLst/>
          </a:prstGeom>
          <a:noFill/>
        </p:spPr>
        <p:txBody>
          <a:bodyPr wrap="square" rtlCol="0">
            <a:spAutoFit/>
          </a:bodyPr>
          <a:lstStyle/>
          <a:p>
            <a:r>
              <a:rPr lang="en-US" sz="3200" dirty="0">
                <a:latin typeface="+mj-lt"/>
              </a:rPr>
              <a:t>15</a:t>
            </a:r>
            <a:r>
              <a:rPr lang="en-US" dirty="0"/>
              <a:t>. </a:t>
            </a:r>
          </a:p>
        </p:txBody>
      </p:sp>
      <p:sp>
        <p:nvSpPr>
          <p:cNvPr id="3" name="TextBox 2">
            <a:extLst>
              <a:ext uri="{FF2B5EF4-FFF2-40B4-BE49-F238E27FC236}">
                <a16:creationId xmlns:a16="http://schemas.microsoft.com/office/drawing/2014/main" id="{E99E6C25-649B-DFB4-319B-1DF65A170E54}"/>
              </a:ext>
            </a:extLst>
          </p:cNvPr>
          <p:cNvSpPr txBox="1"/>
          <p:nvPr/>
        </p:nvSpPr>
        <p:spPr>
          <a:xfrm>
            <a:off x="1461888" y="0"/>
            <a:ext cx="5425440" cy="923330"/>
          </a:xfrm>
          <a:prstGeom prst="rect">
            <a:avLst/>
          </a:prstGeom>
          <a:noFill/>
        </p:spPr>
        <p:txBody>
          <a:bodyPr wrap="square" rtlCol="0">
            <a:spAutoFit/>
          </a:bodyPr>
          <a:lstStyle/>
          <a:p>
            <a:r>
              <a:rPr lang="en-US" sz="5400" dirty="0"/>
              <a:t>FALL</a:t>
            </a:r>
          </a:p>
        </p:txBody>
      </p:sp>
    </p:spTree>
    <p:extLst>
      <p:ext uri="{BB962C8B-B14F-4D97-AF65-F5344CB8AC3E}">
        <p14:creationId xmlns:p14="http://schemas.microsoft.com/office/powerpoint/2010/main" val="171182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field of brown grass&#10;&#10;Description automatically generated with medium confidence">
            <a:extLst>
              <a:ext uri="{FF2B5EF4-FFF2-40B4-BE49-F238E27FC236}">
                <a16:creationId xmlns:a16="http://schemas.microsoft.com/office/drawing/2014/main" id="{2494B20B-A8FD-BEAE-DEE9-4E7133D8E6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711"/>
            <a:ext cx="12192000" cy="6844577"/>
          </a:xfrm>
          <a:prstGeom prst="rect">
            <a:avLst/>
          </a:prstGeom>
        </p:spPr>
      </p:pic>
      <p:sp>
        <p:nvSpPr>
          <p:cNvPr id="2" name="TextBox 1">
            <a:extLst>
              <a:ext uri="{FF2B5EF4-FFF2-40B4-BE49-F238E27FC236}">
                <a16:creationId xmlns:a16="http://schemas.microsoft.com/office/drawing/2014/main" id="{735A6D64-64D7-3027-30C3-0D52A8604666}"/>
              </a:ext>
            </a:extLst>
          </p:cNvPr>
          <p:cNvSpPr txBox="1"/>
          <p:nvPr/>
        </p:nvSpPr>
        <p:spPr>
          <a:xfrm>
            <a:off x="276039" y="257435"/>
            <a:ext cx="803130" cy="584775"/>
          </a:xfrm>
          <a:prstGeom prst="rect">
            <a:avLst/>
          </a:prstGeom>
          <a:noFill/>
        </p:spPr>
        <p:txBody>
          <a:bodyPr wrap="square" rtlCol="0">
            <a:spAutoFit/>
          </a:bodyPr>
          <a:lstStyle/>
          <a:p>
            <a:r>
              <a:rPr lang="en-US" sz="3200" dirty="0">
                <a:latin typeface="+mj-lt"/>
              </a:rPr>
              <a:t>16</a:t>
            </a:r>
            <a:r>
              <a:rPr lang="en-US" dirty="0"/>
              <a:t>. </a:t>
            </a:r>
          </a:p>
        </p:txBody>
      </p:sp>
      <p:sp>
        <p:nvSpPr>
          <p:cNvPr id="3" name="TextBox 2">
            <a:extLst>
              <a:ext uri="{FF2B5EF4-FFF2-40B4-BE49-F238E27FC236}">
                <a16:creationId xmlns:a16="http://schemas.microsoft.com/office/drawing/2014/main" id="{A4D8D72D-599C-C67B-5C76-95827FB5D147}"/>
              </a:ext>
            </a:extLst>
          </p:cNvPr>
          <p:cNvSpPr txBox="1"/>
          <p:nvPr/>
        </p:nvSpPr>
        <p:spPr>
          <a:xfrm>
            <a:off x="1210144" y="88157"/>
            <a:ext cx="5425440" cy="923330"/>
          </a:xfrm>
          <a:prstGeom prst="rect">
            <a:avLst/>
          </a:prstGeom>
          <a:noFill/>
        </p:spPr>
        <p:txBody>
          <a:bodyPr wrap="square" rtlCol="0">
            <a:spAutoFit/>
          </a:bodyPr>
          <a:lstStyle/>
          <a:p>
            <a:r>
              <a:rPr lang="en-US" sz="5400" dirty="0"/>
              <a:t>WINTER</a:t>
            </a:r>
          </a:p>
        </p:txBody>
      </p:sp>
    </p:spTree>
    <p:extLst>
      <p:ext uri="{BB962C8B-B14F-4D97-AF65-F5344CB8AC3E}">
        <p14:creationId xmlns:p14="http://schemas.microsoft.com/office/powerpoint/2010/main" val="1111915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uffalo in a field&#10;&#10;Description automatically generated with low confidence">
            <a:extLst>
              <a:ext uri="{FF2B5EF4-FFF2-40B4-BE49-F238E27FC236}">
                <a16:creationId xmlns:a16="http://schemas.microsoft.com/office/drawing/2014/main" id="{7F284AE7-D54E-6398-52C6-E086CC2212E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47" y="10"/>
            <a:ext cx="12191999" cy="6857990"/>
          </a:xfrm>
          <a:prstGeom prst="rect">
            <a:avLst/>
          </a:prstGeom>
        </p:spPr>
      </p:pic>
      <p:sp>
        <p:nvSpPr>
          <p:cNvPr id="2" name="Title 1">
            <a:extLst>
              <a:ext uri="{FF2B5EF4-FFF2-40B4-BE49-F238E27FC236}">
                <a16:creationId xmlns:a16="http://schemas.microsoft.com/office/drawing/2014/main" id="{72164D34-4957-6467-2CF0-4705C6B45796}"/>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Next – we’ll learn about bison and the prairie!</a:t>
            </a:r>
          </a:p>
        </p:txBody>
      </p:sp>
    </p:spTree>
    <p:extLst>
      <p:ext uri="{BB962C8B-B14F-4D97-AF65-F5344CB8AC3E}">
        <p14:creationId xmlns:p14="http://schemas.microsoft.com/office/powerpoint/2010/main" val="102597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4" descr="Logo, company name&#10;&#10;Description automatically generated">
            <a:extLst>
              <a:ext uri="{FF2B5EF4-FFF2-40B4-BE49-F238E27FC236}">
                <a16:creationId xmlns:a16="http://schemas.microsoft.com/office/drawing/2014/main" id="{21017BF0-0A93-956F-F48A-3A509CE1C5D7}"/>
              </a:ext>
            </a:extLst>
          </p:cNvPr>
          <p:cNvPicPr>
            <a:picLocks noChangeAspect="1"/>
          </p:cNvPicPr>
          <p:nvPr/>
        </p:nvPicPr>
        <p:blipFill>
          <a:blip r:embed="rId2"/>
          <a:stretch>
            <a:fillRect/>
          </a:stretch>
        </p:blipFill>
        <p:spPr>
          <a:xfrm>
            <a:off x="411482" y="1874632"/>
            <a:ext cx="6702552" cy="4256120"/>
          </a:xfrm>
          <a:prstGeom prst="rect">
            <a:avLst/>
          </a:prstGeom>
        </p:spPr>
      </p:pic>
      <p:sp>
        <p:nvSpPr>
          <p:cNvPr id="12" name="Content Placeholder 11">
            <a:extLst>
              <a:ext uri="{FF2B5EF4-FFF2-40B4-BE49-F238E27FC236}">
                <a16:creationId xmlns:a16="http://schemas.microsoft.com/office/drawing/2014/main" id="{A1E3DFAB-6E99-F7BD-C114-64D117AFFA48}"/>
              </a:ext>
            </a:extLst>
          </p:cNvPr>
          <p:cNvSpPr>
            <a:spLocks noGrp="1"/>
          </p:cNvSpPr>
          <p:nvPr>
            <p:ph idx="1"/>
          </p:nvPr>
        </p:nvSpPr>
        <p:spPr>
          <a:xfrm>
            <a:off x="7938752" y="2020824"/>
            <a:ext cx="3455097" cy="3959352"/>
          </a:xfrm>
        </p:spPr>
        <p:txBody>
          <a:bodyPr anchor="ctr">
            <a:normAutofit/>
          </a:bodyPr>
          <a:lstStyle/>
          <a:p>
            <a:pPr marL="0" indent="0" algn="r">
              <a:lnSpc>
                <a:spcPct val="100000"/>
              </a:lnSpc>
              <a:buNone/>
            </a:pPr>
            <a:endParaRPr lang="en-US" sz="1400" dirty="0">
              <a:latin typeface="+mj-lt"/>
            </a:endParaRPr>
          </a:p>
          <a:p>
            <a:pPr marL="0" indent="0" algn="r">
              <a:lnSpc>
                <a:spcPct val="100000"/>
              </a:lnSpc>
              <a:buNone/>
            </a:pPr>
            <a:endParaRPr lang="en-US" sz="1400" dirty="0">
              <a:latin typeface="+mj-lt"/>
            </a:endParaRPr>
          </a:p>
          <a:p>
            <a:pPr marL="0" indent="0" algn="r">
              <a:lnSpc>
                <a:spcPct val="100000"/>
              </a:lnSpc>
              <a:buNone/>
            </a:pPr>
            <a:endParaRPr lang="en-US" sz="1400" dirty="0">
              <a:latin typeface="+mj-lt"/>
            </a:endParaRPr>
          </a:p>
          <a:p>
            <a:pPr marL="0" indent="0" algn="r">
              <a:lnSpc>
                <a:spcPct val="100000"/>
              </a:lnSpc>
              <a:buNone/>
            </a:pPr>
            <a:endParaRPr lang="en-US" sz="1400" dirty="0">
              <a:latin typeface="+mj-lt"/>
            </a:endParaRPr>
          </a:p>
          <a:p>
            <a:pPr marL="0" indent="0" algn="r">
              <a:lnSpc>
                <a:spcPct val="100000"/>
              </a:lnSpc>
              <a:buNone/>
            </a:pPr>
            <a:endParaRPr lang="en-US" sz="1400" dirty="0">
              <a:latin typeface="+mj-lt"/>
            </a:endParaRPr>
          </a:p>
          <a:p>
            <a:pPr marL="0" indent="0" algn="r">
              <a:lnSpc>
                <a:spcPct val="100000"/>
              </a:lnSpc>
              <a:buNone/>
            </a:pPr>
            <a:endParaRPr lang="en-US" sz="1400" dirty="0">
              <a:latin typeface="+mj-lt"/>
            </a:endParaRPr>
          </a:p>
          <a:p>
            <a:pPr marL="0" indent="0" algn="r">
              <a:lnSpc>
                <a:spcPct val="100000"/>
              </a:lnSpc>
              <a:buNone/>
            </a:pPr>
            <a:r>
              <a:rPr lang="en-US" sz="1400" dirty="0">
                <a:latin typeface="+mj-lt"/>
              </a:rPr>
              <a:t>Author:</a:t>
            </a:r>
          </a:p>
          <a:p>
            <a:pPr marL="0" indent="0" algn="r">
              <a:lnSpc>
                <a:spcPct val="100000"/>
              </a:lnSpc>
              <a:spcBef>
                <a:spcPts val="0"/>
              </a:spcBef>
              <a:buNone/>
            </a:pPr>
            <a:endParaRPr lang="en-US" sz="1400" dirty="0">
              <a:latin typeface="+mj-lt"/>
            </a:endParaRPr>
          </a:p>
          <a:p>
            <a:pPr marL="0" indent="0" algn="r">
              <a:lnSpc>
                <a:spcPct val="100000"/>
              </a:lnSpc>
              <a:spcBef>
                <a:spcPts val="0"/>
              </a:spcBef>
              <a:buNone/>
            </a:pPr>
            <a:r>
              <a:rPr lang="en-US" sz="1400" dirty="0">
                <a:latin typeface="+mj-lt"/>
              </a:rPr>
              <a:t>Jill Haukos</a:t>
            </a:r>
          </a:p>
          <a:p>
            <a:pPr marL="0" indent="0" algn="r">
              <a:lnSpc>
                <a:spcPct val="100000"/>
              </a:lnSpc>
              <a:spcBef>
                <a:spcPts val="0"/>
              </a:spcBef>
              <a:buNone/>
            </a:pPr>
            <a:r>
              <a:rPr lang="en-US" sz="1400" dirty="0">
                <a:latin typeface="+mj-lt"/>
              </a:rPr>
              <a:t>Konza Environmental Education Program</a:t>
            </a:r>
          </a:p>
          <a:p>
            <a:pPr marL="0" indent="0" algn="r">
              <a:lnSpc>
                <a:spcPct val="100000"/>
              </a:lnSpc>
              <a:spcBef>
                <a:spcPts val="0"/>
              </a:spcBef>
              <a:buNone/>
            </a:pPr>
            <a:r>
              <a:rPr lang="en-US" sz="1400" dirty="0">
                <a:latin typeface="+mj-lt"/>
              </a:rPr>
              <a:t>Konza Prairie Biological Station</a:t>
            </a:r>
          </a:p>
          <a:p>
            <a:pPr marL="0" indent="0" algn="r">
              <a:lnSpc>
                <a:spcPct val="100000"/>
              </a:lnSpc>
              <a:spcBef>
                <a:spcPts val="0"/>
              </a:spcBef>
              <a:buNone/>
            </a:pPr>
            <a:r>
              <a:rPr lang="en-US" sz="1400" dirty="0">
                <a:latin typeface="+mj-lt"/>
              </a:rPr>
              <a:t>Manhattan, KS</a:t>
            </a:r>
          </a:p>
          <a:p>
            <a:pPr marL="0" indent="0" algn="r">
              <a:lnSpc>
                <a:spcPct val="100000"/>
              </a:lnSpc>
              <a:spcBef>
                <a:spcPts val="0"/>
              </a:spcBef>
              <a:buNone/>
            </a:pPr>
            <a:r>
              <a:rPr lang="en-US" sz="1400" dirty="0">
                <a:latin typeface="+mj-lt"/>
              </a:rPr>
              <a:t>© 2023</a:t>
            </a:r>
          </a:p>
        </p:txBody>
      </p:sp>
    </p:spTree>
    <p:extLst>
      <p:ext uri="{BB962C8B-B14F-4D97-AF65-F5344CB8AC3E}">
        <p14:creationId xmlns:p14="http://schemas.microsoft.com/office/powerpoint/2010/main" val="428320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825AC39-5F85-4CAA-8A81-A1287086B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95DA4D23-37FC-4B90-8188-F0377C5F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417162" cy="6858000"/>
          </a:xfrm>
          <a:custGeom>
            <a:avLst/>
            <a:gdLst>
              <a:gd name="connsiteX0" fmla="*/ 0 w 4417162"/>
              <a:gd name="connsiteY0" fmla="*/ 0 h 6858000"/>
              <a:gd name="connsiteX1" fmla="*/ 144378 w 4417162"/>
              <a:gd name="connsiteY1" fmla="*/ 0 h 6858000"/>
              <a:gd name="connsiteX2" fmla="*/ 2310062 w 4417162"/>
              <a:gd name="connsiteY2" fmla="*/ 0 h 6858000"/>
              <a:gd name="connsiteX3" fmla="*/ 4227367 w 4417162"/>
              <a:gd name="connsiteY3" fmla="*/ 0 h 6858000"/>
              <a:gd name="connsiteX4" fmla="*/ 4232407 w 4417162"/>
              <a:gd name="connsiteY4" fmla="*/ 66675 h 6858000"/>
              <a:gd name="connsiteX5" fmla="*/ 4240804 w 4417162"/>
              <a:gd name="connsiteY5" fmla="*/ 122237 h 6858000"/>
              <a:gd name="connsiteX6" fmla="*/ 4250882 w 4417162"/>
              <a:gd name="connsiteY6" fmla="*/ 174625 h 6858000"/>
              <a:gd name="connsiteX7" fmla="*/ 4267678 w 4417162"/>
              <a:gd name="connsiteY7" fmla="*/ 217487 h 6858000"/>
              <a:gd name="connsiteX8" fmla="*/ 4284474 w 4417162"/>
              <a:gd name="connsiteY8" fmla="*/ 260350 h 6858000"/>
              <a:gd name="connsiteX9" fmla="*/ 4304629 w 4417162"/>
              <a:gd name="connsiteY9" fmla="*/ 296862 h 6858000"/>
              <a:gd name="connsiteX10" fmla="*/ 4324784 w 4417162"/>
              <a:gd name="connsiteY10" fmla="*/ 334962 h 6858000"/>
              <a:gd name="connsiteX11" fmla="*/ 4343260 w 4417162"/>
              <a:gd name="connsiteY11" fmla="*/ 369887 h 6858000"/>
              <a:gd name="connsiteX12" fmla="*/ 4361735 w 4417162"/>
              <a:gd name="connsiteY12" fmla="*/ 409575 h 6858000"/>
              <a:gd name="connsiteX13" fmla="*/ 4378531 w 4417162"/>
              <a:gd name="connsiteY13" fmla="*/ 450850 h 6858000"/>
              <a:gd name="connsiteX14" fmla="*/ 4393648 w 4417162"/>
              <a:gd name="connsiteY14" fmla="*/ 496887 h 6858000"/>
              <a:gd name="connsiteX15" fmla="*/ 4405405 w 4417162"/>
              <a:gd name="connsiteY15" fmla="*/ 546100 h 6858000"/>
              <a:gd name="connsiteX16" fmla="*/ 4413803 w 4417162"/>
              <a:gd name="connsiteY16" fmla="*/ 606425 h 6858000"/>
              <a:gd name="connsiteX17" fmla="*/ 4417162 w 4417162"/>
              <a:gd name="connsiteY17" fmla="*/ 673100 h 6858000"/>
              <a:gd name="connsiteX18" fmla="*/ 4413803 w 4417162"/>
              <a:gd name="connsiteY18" fmla="*/ 744537 h 6858000"/>
              <a:gd name="connsiteX19" fmla="*/ 4405405 w 4417162"/>
              <a:gd name="connsiteY19" fmla="*/ 801687 h 6858000"/>
              <a:gd name="connsiteX20" fmla="*/ 4393648 w 4417162"/>
              <a:gd name="connsiteY20" fmla="*/ 854075 h 6858000"/>
              <a:gd name="connsiteX21" fmla="*/ 4378531 w 4417162"/>
              <a:gd name="connsiteY21" fmla="*/ 901700 h 6858000"/>
              <a:gd name="connsiteX22" fmla="*/ 4361735 w 4417162"/>
              <a:gd name="connsiteY22" fmla="*/ 942975 h 6858000"/>
              <a:gd name="connsiteX23" fmla="*/ 4341580 w 4417162"/>
              <a:gd name="connsiteY23" fmla="*/ 981075 h 6858000"/>
              <a:gd name="connsiteX24" fmla="*/ 4321425 w 4417162"/>
              <a:gd name="connsiteY24" fmla="*/ 1017587 h 6858000"/>
              <a:gd name="connsiteX25" fmla="*/ 4301270 w 4417162"/>
              <a:gd name="connsiteY25" fmla="*/ 1055687 h 6858000"/>
              <a:gd name="connsiteX26" fmla="*/ 4282794 w 4417162"/>
              <a:gd name="connsiteY26" fmla="*/ 1095375 h 6858000"/>
              <a:gd name="connsiteX27" fmla="*/ 4264318 w 4417162"/>
              <a:gd name="connsiteY27" fmla="*/ 1136650 h 6858000"/>
              <a:gd name="connsiteX28" fmla="*/ 4249203 w 4417162"/>
              <a:gd name="connsiteY28" fmla="*/ 1182687 h 6858000"/>
              <a:gd name="connsiteX29" fmla="*/ 4239125 w 4417162"/>
              <a:gd name="connsiteY29" fmla="*/ 1235075 h 6858000"/>
              <a:gd name="connsiteX30" fmla="*/ 4229047 w 4417162"/>
              <a:gd name="connsiteY30" fmla="*/ 1295400 h 6858000"/>
              <a:gd name="connsiteX31" fmla="*/ 4227367 w 4417162"/>
              <a:gd name="connsiteY31" fmla="*/ 1363662 h 6858000"/>
              <a:gd name="connsiteX32" fmla="*/ 4229047 w 4417162"/>
              <a:gd name="connsiteY32" fmla="*/ 1431925 h 6858000"/>
              <a:gd name="connsiteX33" fmla="*/ 4239125 w 4417162"/>
              <a:gd name="connsiteY33" fmla="*/ 1492250 h 6858000"/>
              <a:gd name="connsiteX34" fmla="*/ 4249203 w 4417162"/>
              <a:gd name="connsiteY34" fmla="*/ 1544637 h 6858000"/>
              <a:gd name="connsiteX35" fmla="*/ 4264318 w 4417162"/>
              <a:gd name="connsiteY35" fmla="*/ 1589087 h 6858000"/>
              <a:gd name="connsiteX36" fmla="*/ 4282794 w 4417162"/>
              <a:gd name="connsiteY36" fmla="*/ 1631950 h 6858000"/>
              <a:gd name="connsiteX37" fmla="*/ 4301270 w 4417162"/>
              <a:gd name="connsiteY37" fmla="*/ 1671637 h 6858000"/>
              <a:gd name="connsiteX38" fmla="*/ 4321425 w 4417162"/>
              <a:gd name="connsiteY38" fmla="*/ 1708150 h 6858000"/>
              <a:gd name="connsiteX39" fmla="*/ 4341580 w 4417162"/>
              <a:gd name="connsiteY39" fmla="*/ 1743075 h 6858000"/>
              <a:gd name="connsiteX40" fmla="*/ 4361735 w 4417162"/>
              <a:gd name="connsiteY40" fmla="*/ 1782762 h 6858000"/>
              <a:gd name="connsiteX41" fmla="*/ 4378531 w 4417162"/>
              <a:gd name="connsiteY41" fmla="*/ 1824037 h 6858000"/>
              <a:gd name="connsiteX42" fmla="*/ 4393648 w 4417162"/>
              <a:gd name="connsiteY42" fmla="*/ 1870075 h 6858000"/>
              <a:gd name="connsiteX43" fmla="*/ 4405405 w 4417162"/>
              <a:gd name="connsiteY43" fmla="*/ 1922462 h 6858000"/>
              <a:gd name="connsiteX44" fmla="*/ 4413803 w 4417162"/>
              <a:gd name="connsiteY44" fmla="*/ 1982787 h 6858000"/>
              <a:gd name="connsiteX45" fmla="*/ 4417162 w 4417162"/>
              <a:gd name="connsiteY45" fmla="*/ 2051050 h 6858000"/>
              <a:gd name="connsiteX46" fmla="*/ 4413803 w 4417162"/>
              <a:gd name="connsiteY46" fmla="*/ 2119312 h 6858000"/>
              <a:gd name="connsiteX47" fmla="*/ 4405405 w 4417162"/>
              <a:gd name="connsiteY47" fmla="*/ 2179637 h 6858000"/>
              <a:gd name="connsiteX48" fmla="*/ 4393648 w 4417162"/>
              <a:gd name="connsiteY48" fmla="*/ 2232025 h 6858000"/>
              <a:gd name="connsiteX49" fmla="*/ 4378531 w 4417162"/>
              <a:gd name="connsiteY49" fmla="*/ 2278062 h 6858000"/>
              <a:gd name="connsiteX50" fmla="*/ 4361735 w 4417162"/>
              <a:gd name="connsiteY50" fmla="*/ 2319337 h 6858000"/>
              <a:gd name="connsiteX51" fmla="*/ 4341580 w 4417162"/>
              <a:gd name="connsiteY51" fmla="*/ 2359025 h 6858000"/>
              <a:gd name="connsiteX52" fmla="*/ 4321425 w 4417162"/>
              <a:gd name="connsiteY52" fmla="*/ 2395537 h 6858000"/>
              <a:gd name="connsiteX53" fmla="*/ 4301270 w 4417162"/>
              <a:gd name="connsiteY53" fmla="*/ 2433637 h 6858000"/>
              <a:gd name="connsiteX54" fmla="*/ 4282794 w 4417162"/>
              <a:gd name="connsiteY54" fmla="*/ 2471737 h 6858000"/>
              <a:gd name="connsiteX55" fmla="*/ 4264318 w 4417162"/>
              <a:gd name="connsiteY55" fmla="*/ 2513012 h 6858000"/>
              <a:gd name="connsiteX56" fmla="*/ 4249203 w 4417162"/>
              <a:gd name="connsiteY56" fmla="*/ 2560637 h 6858000"/>
              <a:gd name="connsiteX57" fmla="*/ 4239125 w 4417162"/>
              <a:gd name="connsiteY57" fmla="*/ 2613025 h 6858000"/>
              <a:gd name="connsiteX58" fmla="*/ 4229047 w 4417162"/>
              <a:gd name="connsiteY58" fmla="*/ 2671762 h 6858000"/>
              <a:gd name="connsiteX59" fmla="*/ 4227367 w 4417162"/>
              <a:gd name="connsiteY59" fmla="*/ 2741612 h 6858000"/>
              <a:gd name="connsiteX60" fmla="*/ 4229047 w 4417162"/>
              <a:gd name="connsiteY60" fmla="*/ 2809875 h 6858000"/>
              <a:gd name="connsiteX61" fmla="*/ 4239125 w 4417162"/>
              <a:gd name="connsiteY61" fmla="*/ 2868612 h 6858000"/>
              <a:gd name="connsiteX62" fmla="*/ 4249203 w 4417162"/>
              <a:gd name="connsiteY62" fmla="*/ 2922587 h 6858000"/>
              <a:gd name="connsiteX63" fmla="*/ 4264318 w 4417162"/>
              <a:gd name="connsiteY63" fmla="*/ 2967037 h 6858000"/>
              <a:gd name="connsiteX64" fmla="*/ 4282794 w 4417162"/>
              <a:gd name="connsiteY64" fmla="*/ 3009900 h 6858000"/>
              <a:gd name="connsiteX65" fmla="*/ 4301270 w 4417162"/>
              <a:gd name="connsiteY65" fmla="*/ 3046412 h 6858000"/>
              <a:gd name="connsiteX66" fmla="*/ 4321425 w 4417162"/>
              <a:gd name="connsiteY66" fmla="*/ 3084512 h 6858000"/>
              <a:gd name="connsiteX67" fmla="*/ 4341580 w 4417162"/>
              <a:gd name="connsiteY67" fmla="*/ 3121025 h 6858000"/>
              <a:gd name="connsiteX68" fmla="*/ 4361735 w 4417162"/>
              <a:gd name="connsiteY68" fmla="*/ 3160712 h 6858000"/>
              <a:gd name="connsiteX69" fmla="*/ 4378531 w 4417162"/>
              <a:gd name="connsiteY69" fmla="*/ 3201987 h 6858000"/>
              <a:gd name="connsiteX70" fmla="*/ 4393648 w 4417162"/>
              <a:gd name="connsiteY70" fmla="*/ 3248025 h 6858000"/>
              <a:gd name="connsiteX71" fmla="*/ 4405405 w 4417162"/>
              <a:gd name="connsiteY71" fmla="*/ 3300412 h 6858000"/>
              <a:gd name="connsiteX72" fmla="*/ 4413803 w 4417162"/>
              <a:gd name="connsiteY72" fmla="*/ 3360737 h 6858000"/>
              <a:gd name="connsiteX73" fmla="*/ 4417162 w 4417162"/>
              <a:gd name="connsiteY73" fmla="*/ 3427412 h 6858000"/>
              <a:gd name="connsiteX74" fmla="*/ 4413803 w 4417162"/>
              <a:gd name="connsiteY74" fmla="*/ 3497262 h 6858000"/>
              <a:gd name="connsiteX75" fmla="*/ 4405405 w 4417162"/>
              <a:gd name="connsiteY75" fmla="*/ 3557587 h 6858000"/>
              <a:gd name="connsiteX76" fmla="*/ 4393648 w 4417162"/>
              <a:gd name="connsiteY76" fmla="*/ 3609975 h 6858000"/>
              <a:gd name="connsiteX77" fmla="*/ 4378531 w 4417162"/>
              <a:gd name="connsiteY77" fmla="*/ 3656012 h 6858000"/>
              <a:gd name="connsiteX78" fmla="*/ 4361735 w 4417162"/>
              <a:gd name="connsiteY78" fmla="*/ 3697287 h 6858000"/>
              <a:gd name="connsiteX79" fmla="*/ 4341580 w 4417162"/>
              <a:gd name="connsiteY79" fmla="*/ 3736975 h 6858000"/>
              <a:gd name="connsiteX80" fmla="*/ 4301270 w 4417162"/>
              <a:gd name="connsiteY80" fmla="*/ 3811587 h 6858000"/>
              <a:gd name="connsiteX81" fmla="*/ 4282794 w 4417162"/>
              <a:gd name="connsiteY81" fmla="*/ 3848100 h 6858000"/>
              <a:gd name="connsiteX82" fmla="*/ 4264318 w 4417162"/>
              <a:gd name="connsiteY82" fmla="*/ 3890962 h 6858000"/>
              <a:gd name="connsiteX83" fmla="*/ 4249203 w 4417162"/>
              <a:gd name="connsiteY83" fmla="*/ 3935412 h 6858000"/>
              <a:gd name="connsiteX84" fmla="*/ 4239125 w 4417162"/>
              <a:gd name="connsiteY84" fmla="*/ 3987800 h 6858000"/>
              <a:gd name="connsiteX85" fmla="*/ 4229047 w 4417162"/>
              <a:gd name="connsiteY85" fmla="*/ 4048125 h 6858000"/>
              <a:gd name="connsiteX86" fmla="*/ 4227367 w 4417162"/>
              <a:gd name="connsiteY86" fmla="*/ 4116387 h 6858000"/>
              <a:gd name="connsiteX87" fmla="*/ 4229047 w 4417162"/>
              <a:gd name="connsiteY87" fmla="*/ 4186237 h 6858000"/>
              <a:gd name="connsiteX88" fmla="*/ 4239125 w 4417162"/>
              <a:gd name="connsiteY88" fmla="*/ 4244975 h 6858000"/>
              <a:gd name="connsiteX89" fmla="*/ 4249203 w 4417162"/>
              <a:gd name="connsiteY89" fmla="*/ 4297362 h 6858000"/>
              <a:gd name="connsiteX90" fmla="*/ 4264318 w 4417162"/>
              <a:gd name="connsiteY90" fmla="*/ 4343400 h 6858000"/>
              <a:gd name="connsiteX91" fmla="*/ 4282794 w 4417162"/>
              <a:gd name="connsiteY91" fmla="*/ 4386262 h 6858000"/>
              <a:gd name="connsiteX92" fmla="*/ 4301270 w 4417162"/>
              <a:gd name="connsiteY92" fmla="*/ 4424362 h 6858000"/>
              <a:gd name="connsiteX93" fmla="*/ 4341580 w 4417162"/>
              <a:gd name="connsiteY93" fmla="*/ 4498975 h 6858000"/>
              <a:gd name="connsiteX94" fmla="*/ 4361735 w 4417162"/>
              <a:gd name="connsiteY94" fmla="*/ 4537075 h 6858000"/>
              <a:gd name="connsiteX95" fmla="*/ 4378531 w 4417162"/>
              <a:gd name="connsiteY95" fmla="*/ 4579937 h 6858000"/>
              <a:gd name="connsiteX96" fmla="*/ 4393648 w 4417162"/>
              <a:gd name="connsiteY96" fmla="*/ 4625975 h 6858000"/>
              <a:gd name="connsiteX97" fmla="*/ 4405405 w 4417162"/>
              <a:gd name="connsiteY97" fmla="*/ 4678362 h 6858000"/>
              <a:gd name="connsiteX98" fmla="*/ 4413803 w 4417162"/>
              <a:gd name="connsiteY98" fmla="*/ 4738687 h 6858000"/>
              <a:gd name="connsiteX99" fmla="*/ 4417162 w 4417162"/>
              <a:gd name="connsiteY99" fmla="*/ 4806950 h 6858000"/>
              <a:gd name="connsiteX100" fmla="*/ 4413803 w 4417162"/>
              <a:gd name="connsiteY100" fmla="*/ 4875212 h 6858000"/>
              <a:gd name="connsiteX101" fmla="*/ 4405405 w 4417162"/>
              <a:gd name="connsiteY101" fmla="*/ 4935537 h 6858000"/>
              <a:gd name="connsiteX102" fmla="*/ 4393648 w 4417162"/>
              <a:gd name="connsiteY102" fmla="*/ 4987925 h 6858000"/>
              <a:gd name="connsiteX103" fmla="*/ 4378531 w 4417162"/>
              <a:gd name="connsiteY103" fmla="*/ 5033962 h 6858000"/>
              <a:gd name="connsiteX104" fmla="*/ 4361735 w 4417162"/>
              <a:gd name="connsiteY104" fmla="*/ 5075237 h 6858000"/>
              <a:gd name="connsiteX105" fmla="*/ 4341580 w 4417162"/>
              <a:gd name="connsiteY105" fmla="*/ 5114925 h 6858000"/>
              <a:gd name="connsiteX106" fmla="*/ 4321425 w 4417162"/>
              <a:gd name="connsiteY106" fmla="*/ 5149850 h 6858000"/>
              <a:gd name="connsiteX107" fmla="*/ 4301270 w 4417162"/>
              <a:gd name="connsiteY107" fmla="*/ 5186362 h 6858000"/>
              <a:gd name="connsiteX108" fmla="*/ 4282794 w 4417162"/>
              <a:gd name="connsiteY108" fmla="*/ 5226050 h 6858000"/>
              <a:gd name="connsiteX109" fmla="*/ 4264318 w 4417162"/>
              <a:gd name="connsiteY109" fmla="*/ 5268912 h 6858000"/>
              <a:gd name="connsiteX110" fmla="*/ 4249203 w 4417162"/>
              <a:gd name="connsiteY110" fmla="*/ 5313362 h 6858000"/>
              <a:gd name="connsiteX111" fmla="*/ 4239125 w 4417162"/>
              <a:gd name="connsiteY111" fmla="*/ 5365750 h 6858000"/>
              <a:gd name="connsiteX112" fmla="*/ 4229047 w 4417162"/>
              <a:gd name="connsiteY112" fmla="*/ 5426075 h 6858000"/>
              <a:gd name="connsiteX113" fmla="*/ 4227367 w 4417162"/>
              <a:gd name="connsiteY113" fmla="*/ 5494337 h 6858000"/>
              <a:gd name="connsiteX114" fmla="*/ 4229047 w 4417162"/>
              <a:gd name="connsiteY114" fmla="*/ 5562600 h 6858000"/>
              <a:gd name="connsiteX115" fmla="*/ 4239125 w 4417162"/>
              <a:gd name="connsiteY115" fmla="*/ 5622925 h 6858000"/>
              <a:gd name="connsiteX116" fmla="*/ 4249203 w 4417162"/>
              <a:gd name="connsiteY116" fmla="*/ 5675312 h 6858000"/>
              <a:gd name="connsiteX117" fmla="*/ 4264318 w 4417162"/>
              <a:gd name="connsiteY117" fmla="*/ 5721350 h 6858000"/>
              <a:gd name="connsiteX118" fmla="*/ 4282794 w 4417162"/>
              <a:gd name="connsiteY118" fmla="*/ 5762625 h 6858000"/>
              <a:gd name="connsiteX119" fmla="*/ 4301270 w 4417162"/>
              <a:gd name="connsiteY119" fmla="*/ 5802312 h 6858000"/>
              <a:gd name="connsiteX120" fmla="*/ 4321425 w 4417162"/>
              <a:gd name="connsiteY120" fmla="*/ 5840412 h 6858000"/>
              <a:gd name="connsiteX121" fmla="*/ 4341580 w 4417162"/>
              <a:gd name="connsiteY121" fmla="*/ 5876925 h 6858000"/>
              <a:gd name="connsiteX122" fmla="*/ 4361735 w 4417162"/>
              <a:gd name="connsiteY122" fmla="*/ 5915025 h 6858000"/>
              <a:gd name="connsiteX123" fmla="*/ 4378531 w 4417162"/>
              <a:gd name="connsiteY123" fmla="*/ 5956300 h 6858000"/>
              <a:gd name="connsiteX124" fmla="*/ 4393648 w 4417162"/>
              <a:gd name="connsiteY124" fmla="*/ 6003925 h 6858000"/>
              <a:gd name="connsiteX125" fmla="*/ 4405405 w 4417162"/>
              <a:gd name="connsiteY125" fmla="*/ 6056312 h 6858000"/>
              <a:gd name="connsiteX126" fmla="*/ 4413803 w 4417162"/>
              <a:gd name="connsiteY126" fmla="*/ 6113462 h 6858000"/>
              <a:gd name="connsiteX127" fmla="*/ 4417162 w 4417162"/>
              <a:gd name="connsiteY127" fmla="*/ 6183312 h 6858000"/>
              <a:gd name="connsiteX128" fmla="*/ 4413803 w 4417162"/>
              <a:gd name="connsiteY128" fmla="*/ 6251575 h 6858000"/>
              <a:gd name="connsiteX129" fmla="*/ 4405405 w 4417162"/>
              <a:gd name="connsiteY129" fmla="*/ 6311900 h 6858000"/>
              <a:gd name="connsiteX130" fmla="*/ 4393648 w 4417162"/>
              <a:gd name="connsiteY130" fmla="*/ 6361112 h 6858000"/>
              <a:gd name="connsiteX131" fmla="*/ 4378531 w 4417162"/>
              <a:gd name="connsiteY131" fmla="*/ 6407150 h 6858000"/>
              <a:gd name="connsiteX132" fmla="*/ 4361735 w 4417162"/>
              <a:gd name="connsiteY132" fmla="*/ 6448425 h 6858000"/>
              <a:gd name="connsiteX133" fmla="*/ 4343260 w 4417162"/>
              <a:gd name="connsiteY133" fmla="*/ 6488112 h 6858000"/>
              <a:gd name="connsiteX134" fmla="*/ 4324784 w 4417162"/>
              <a:gd name="connsiteY134" fmla="*/ 6523037 h 6858000"/>
              <a:gd name="connsiteX135" fmla="*/ 4304629 w 4417162"/>
              <a:gd name="connsiteY135" fmla="*/ 6561137 h 6858000"/>
              <a:gd name="connsiteX136" fmla="*/ 4284474 w 4417162"/>
              <a:gd name="connsiteY136" fmla="*/ 6597650 h 6858000"/>
              <a:gd name="connsiteX137" fmla="*/ 4267678 w 4417162"/>
              <a:gd name="connsiteY137" fmla="*/ 6640512 h 6858000"/>
              <a:gd name="connsiteX138" fmla="*/ 4250882 w 4417162"/>
              <a:gd name="connsiteY138" fmla="*/ 6683375 h 6858000"/>
              <a:gd name="connsiteX139" fmla="*/ 4240804 w 4417162"/>
              <a:gd name="connsiteY139" fmla="*/ 6735762 h 6858000"/>
              <a:gd name="connsiteX140" fmla="*/ 4232407 w 4417162"/>
              <a:gd name="connsiteY140" fmla="*/ 6791325 h 6858000"/>
              <a:gd name="connsiteX141" fmla="*/ 4227367 w 4417162"/>
              <a:gd name="connsiteY141" fmla="*/ 6858000 h 6858000"/>
              <a:gd name="connsiteX142" fmla="*/ 2310062 w 4417162"/>
              <a:gd name="connsiteY142" fmla="*/ 6858000 h 6858000"/>
              <a:gd name="connsiteX143" fmla="*/ 144378 w 4417162"/>
              <a:gd name="connsiteY143" fmla="*/ 6858000 h 6858000"/>
              <a:gd name="connsiteX144" fmla="*/ 0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0" y="0"/>
                </a:moveTo>
                <a:lnTo>
                  <a:pt x="144378" y="0"/>
                </a:lnTo>
                <a:lnTo>
                  <a:pt x="2310062" y="0"/>
                </a:lnTo>
                <a:lnTo>
                  <a:pt x="4227367" y="0"/>
                </a:lnTo>
                <a:lnTo>
                  <a:pt x="4232407" y="66675"/>
                </a:lnTo>
                <a:lnTo>
                  <a:pt x="4240804" y="122237"/>
                </a:lnTo>
                <a:lnTo>
                  <a:pt x="4250882" y="174625"/>
                </a:lnTo>
                <a:lnTo>
                  <a:pt x="4267678" y="217487"/>
                </a:lnTo>
                <a:lnTo>
                  <a:pt x="4284474" y="260350"/>
                </a:lnTo>
                <a:lnTo>
                  <a:pt x="4304629" y="296862"/>
                </a:lnTo>
                <a:lnTo>
                  <a:pt x="4324784" y="334962"/>
                </a:lnTo>
                <a:lnTo>
                  <a:pt x="4343260" y="369887"/>
                </a:lnTo>
                <a:lnTo>
                  <a:pt x="4361735" y="409575"/>
                </a:lnTo>
                <a:lnTo>
                  <a:pt x="4378531" y="450850"/>
                </a:lnTo>
                <a:lnTo>
                  <a:pt x="4393648" y="496887"/>
                </a:lnTo>
                <a:lnTo>
                  <a:pt x="4405405" y="546100"/>
                </a:lnTo>
                <a:lnTo>
                  <a:pt x="4413803" y="606425"/>
                </a:lnTo>
                <a:lnTo>
                  <a:pt x="4417162" y="673100"/>
                </a:lnTo>
                <a:lnTo>
                  <a:pt x="4413803" y="744537"/>
                </a:lnTo>
                <a:lnTo>
                  <a:pt x="4405405" y="801687"/>
                </a:lnTo>
                <a:lnTo>
                  <a:pt x="4393648" y="854075"/>
                </a:lnTo>
                <a:lnTo>
                  <a:pt x="4378531" y="901700"/>
                </a:lnTo>
                <a:lnTo>
                  <a:pt x="4361735" y="942975"/>
                </a:lnTo>
                <a:lnTo>
                  <a:pt x="4341580" y="981075"/>
                </a:lnTo>
                <a:lnTo>
                  <a:pt x="4321425" y="1017587"/>
                </a:lnTo>
                <a:lnTo>
                  <a:pt x="4301270" y="1055687"/>
                </a:lnTo>
                <a:lnTo>
                  <a:pt x="4282794" y="1095375"/>
                </a:lnTo>
                <a:lnTo>
                  <a:pt x="4264318" y="1136650"/>
                </a:lnTo>
                <a:lnTo>
                  <a:pt x="4249203" y="1182687"/>
                </a:lnTo>
                <a:lnTo>
                  <a:pt x="4239125" y="1235075"/>
                </a:lnTo>
                <a:lnTo>
                  <a:pt x="4229047" y="1295400"/>
                </a:lnTo>
                <a:lnTo>
                  <a:pt x="4227367" y="1363662"/>
                </a:lnTo>
                <a:lnTo>
                  <a:pt x="4229047" y="1431925"/>
                </a:lnTo>
                <a:lnTo>
                  <a:pt x="4239125" y="1492250"/>
                </a:lnTo>
                <a:lnTo>
                  <a:pt x="4249203" y="1544637"/>
                </a:lnTo>
                <a:lnTo>
                  <a:pt x="4264318" y="1589087"/>
                </a:lnTo>
                <a:lnTo>
                  <a:pt x="4282794" y="1631950"/>
                </a:lnTo>
                <a:lnTo>
                  <a:pt x="4301270" y="1671637"/>
                </a:lnTo>
                <a:lnTo>
                  <a:pt x="4321425" y="1708150"/>
                </a:lnTo>
                <a:lnTo>
                  <a:pt x="4341580" y="1743075"/>
                </a:lnTo>
                <a:lnTo>
                  <a:pt x="4361735" y="1782762"/>
                </a:lnTo>
                <a:lnTo>
                  <a:pt x="4378531" y="1824037"/>
                </a:lnTo>
                <a:lnTo>
                  <a:pt x="4393648" y="1870075"/>
                </a:lnTo>
                <a:lnTo>
                  <a:pt x="4405405" y="1922462"/>
                </a:lnTo>
                <a:lnTo>
                  <a:pt x="4413803" y="1982787"/>
                </a:lnTo>
                <a:lnTo>
                  <a:pt x="4417162" y="2051050"/>
                </a:lnTo>
                <a:lnTo>
                  <a:pt x="4413803" y="2119312"/>
                </a:lnTo>
                <a:lnTo>
                  <a:pt x="4405405" y="2179637"/>
                </a:lnTo>
                <a:lnTo>
                  <a:pt x="4393648" y="2232025"/>
                </a:lnTo>
                <a:lnTo>
                  <a:pt x="4378531" y="2278062"/>
                </a:lnTo>
                <a:lnTo>
                  <a:pt x="4361735" y="2319337"/>
                </a:lnTo>
                <a:lnTo>
                  <a:pt x="4341580" y="2359025"/>
                </a:lnTo>
                <a:lnTo>
                  <a:pt x="4321425" y="2395537"/>
                </a:lnTo>
                <a:lnTo>
                  <a:pt x="4301270" y="2433637"/>
                </a:lnTo>
                <a:lnTo>
                  <a:pt x="4282794" y="2471737"/>
                </a:lnTo>
                <a:lnTo>
                  <a:pt x="4264318" y="2513012"/>
                </a:lnTo>
                <a:lnTo>
                  <a:pt x="4249203" y="2560637"/>
                </a:lnTo>
                <a:lnTo>
                  <a:pt x="4239125" y="2613025"/>
                </a:lnTo>
                <a:lnTo>
                  <a:pt x="4229047" y="2671762"/>
                </a:lnTo>
                <a:lnTo>
                  <a:pt x="4227367" y="2741612"/>
                </a:lnTo>
                <a:lnTo>
                  <a:pt x="4229047" y="2809875"/>
                </a:lnTo>
                <a:lnTo>
                  <a:pt x="4239125" y="2868612"/>
                </a:lnTo>
                <a:lnTo>
                  <a:pt x="4249203" y="2922587"/>
                </a:lnTo>
                <a:lnTo>
                  <a:pt x="4264318" y="2967037"/>
                </a:lnTo>
                <a:lnTo>
                  <a:pt x="4282794" y="3009900"/>
                </a:lnTo>
                <a:lnTo>
                  <a:pt x="4301270" y="3046412"/>
                </a:lnTo>
                <a:lnTo>
                  <a:pt x="4321425" y="3084512"/>
                </a:lnTo>
                <a:lnTo>
                  <a:pt x="4341580" y="3121025"/>
                </a:lnTo>
                <a:lnTo>
                  <a:pt x="4361735" y="3160712"/>
                </a:lnTo>
                <a:lnTo>
                  <a:pt x="4378531" y="3201987"/>
                </a:lnTo>
                <a:lnTo>
                  <a:pt x="4393648" y="3248025"/>
                </a:lnTo>
                <a:lnTo>
                  <a:pt x="4405405" y="3300412"/>
                </a:lnTo>
                <a:lnTo>
                  <a:pt x="4413803" y="3360737"/>
                </a:lnTo>
                <a:lnTo>
                  <a:pt x="4417162" y="3427412"/>
                </a:lnTo>
                <a:lnTo>
                  <a:pt x="4413803" y="3497262"/>
                </a:lnTo>
                <a:lnTo>
                  <a:pt x="4405405" y="3557587"/>
                </a:lnTo>
                <a:lnTo>
                  <a:pt x="4393648" y="3609975"/>
                </a:lnTo>
                <a:lnTo>
                  <a:pt x="4378531" y="3656012"/>
                </a:lnTo>
                <a:lnTo>
                  <a:pt x="4361735" y="3697287"/>
                </a:lnTo>
                <a:lnTo>
                  <a:pt x="4341580" y="3736975"/>
                </a:lnTo>
                <a:lnTo>
                  <a:pt x="4301270" y="3811587"/>
                </a:lnTo>
                <a:lnTo>
                  <a:pt x="4282794" y="3848100"/>
                </a:lnTo>
                <a:lnTo>
                  <a:pt x="4264318" y="3890962"/>
                </a:lnTo>
                <a:lnTo>
                  <a:pt x="4249203" y="3935412"/>
                </a:lnTo>
                <a:lnTo>
                  <a:pt x="4239125" y="3987800"/>
                </a:lnTo>
                <a:lnTo>
                  <a:pt x="4229047" y="4048125"/>
                </a:lnTo>
                <a:lnTo>
                  <a:pt x="4227367" y="4116387"/>
                </a:lnTo>
                <a:lnTo>
                  <a:pt x="4229047" y="4186237"/>
                </a:lnTo>
                <a:lnTo>
                  <a:pt x="4239125" y="4244975"/>
                </a:lnTo>
                <a:lnTo>
                  <a:pt x="4249203" y="4297362"/>
                </a:lnTo>
                <a:lnTo>
                  <a:pt x="4264318" y="4343400"/>
                </a:lnTo>
                <a:lnTo>
                  <a:pt x="4282794" y="4386262"/>
                </a:lnTo>
                <a:lnTo>
                  <a:pt x="4301270" y="4424362"/>
                </a:lnTo>
                <a:lnTo>
                  <a:pt x="4341580" y="4498975"/>
                </a:lnTo>
                <a:lnTo>
                  <a:pt x="4361735" y="4537075"/>
                </a:lnTo>
                <a:lnTo>
                  <a:pt x="4378531" y="4579937"/>
                </a:lnTo>
                <a:lnTo>
                  <a:pt x="4393648" y="4625975"/>
                </a:lnTo>
                <a:lnTo>
                  <a:pt x="4405405" y="4678362"/>
                </a:lnTo>
                <a:lnTo>
                  <a:pt x="4413803" y="4738687"/>
                </a:lnTo>
                <a:lnTo>
                  <a:pt x="4417162" y="4806950"/>
                </a:lnTo>
                <a:lnTo>
                  <a:pt x="4413803" y="4875212"/>
                </a:lnTo>
                <a:lnTo>
                  <a:pt x="4405405" y="4935537"/>
                </a:lnTo>
                <a:lnTo>
                  <a:pt x="4393648" y="4987925"/>
                </a:lnTo>
                <a:lnTo>
                  <a:pt x="4378531" y="5033962"/>
                </a:lnTo>
                <a:lnTo>
                  <a:pt x="4361735" y="5075237"/>
                </a:lnTo>
                <a:lnTo>
                  <a:pt x="4341580" y="5114925"/>
                </a:lnTo>
                <a:lnTo>
                  <a:pt x="4321425" y="5149850"/>
                </a:lnTo>
                <a:lnTo>
                  <a:pt x="4301270" y="5186362"/>
                </a:lnTo>
                <a:lnTo>
                  <a:pt x="4282794" y="5226050"/>
                </a:lnTo>
                <a:lnTo>
                  <a:pt x="4264318" y="5268912"/>
                </a:lnTo>
                <a:lnTo>
                  <a:pt x="4249203" y="5313362"/>
                </a:lnTo>
                <a:lnTo>
                  <a:pt x="4239125" y="5365750"/>
                </a:lnTo>
                <a:lnTo>
                  <a:pt x="4229047" y="5426075"/>
                </a:lnTo>
                <a:lnTo>
                  <a:pt x="4227367" y="5494337"/>
                </a:lnTo>
                <a:lnTo>
                  <a:pt x="4229047" y="5562600"/>
                </a:lnTo>
                <a:lnTo>
                  <a:pt x="4239125" y="5622925"/>
                </a:lnTo>
                <a:lnTo>
                  <a:pt x="4249203" y="5675312"/>
                </a:lnTo>
                <a:lnTo>
                  <a:pt x="4264318" y="5721350"/>
                </a:lnTo>
                <a:lnTo>
                  <a:pt x="4282794" y="5762625"/>
                </a:lnTo>
                <a:lnTo>
                  <a:pt x="4301270" y="5802312"/>
                </a:lnTo>
                <a:lnTo>
                  <a:pt x="4321425" y="5840412"/>
                </a:lnTo>
                <a:lnTo>
                  <a:pt x="4341580" y="5876925"/>
                </a:lnTo>
                <a:lnTo>
                  <a:pt x="4361735" y="5915025"/>
                </a:lnTo>
                <a:lnTo>
                  <a:pt x="4378531" y="5956300"/>
                </a:lnTo>
                <a:lnTo>
                  <a:pt x="4393648" y="6003925"/>
                </a:lnTo>
                <a:lnTo>
                  <a:pt x="4405405" y="6056312"/>
                </a:lnTo>
                <a:lnTo>
                  <a:pt x="4413803" y="6113462"/>
                </a:lnTo>
                <a:lnTo>
                  <a:pt x="4417162" y="6183312"/>
                </a:lnTo>
                <a:lnTo>
                  <a:pt x="4413803" y="6251575"/>
                </a:lnTo>
                <a:lnTo>
                  <a:pt x="4405405" y="6311900"/>
                </a:lnTo>
                <a:lnTo>
                  <a:pt x="4393648" y="6361112"/>
                </a:lnTo>
                <a:lnTo>
                  <a:pt x="4378531" y="6407150"/>
                </a:lnTo>
                <a:lnTo>
                  <a:pt x="4361735" y="6448425"/>
                </a:lnTo>
                <a:lnTo>
                  <a:pt x="4343260" y="6488112"/>
                </a:lnTo>
                <a:lnTo>
                  <a:pt x="4324784" y="6523037"/>
                </a:lnTo>
                <a:lnTo>
                  <a:pt x="4304629" y="6561137"/>
                </a:lnTo>
                <a:lnTo>
                  <a:pt x="4284474" y="6597650"/>
                </a:lnTo>
                <a:lnTo>
                  <a:pt x="4267678" y="6640512"/>
                </a:lnTo>
                <a:lnTo>
                  <a:pt x="4250882" y="6683375"/>
                </a:lnTo>
                <a:lnTo>
                  <a:pt x="4240804" y="6735762"/>
                </a:lnTo>
                <a:lnTo>
                  <a:pt x="4232407" y="6791325"/>
                </a:lnTo>
                <a:lnTo>
                  <a:pt x="4227367" y="6858000"/>
                </a:lnTo>
                <a:lnTo>
                  <a:pt x="2310062" y="6858000"/>
                </a:lnTo>
                <a:lnTo>
                  <a:pt x="144378" y="6858000"/>
                </a:lnTo>
                <a:lnTo>
                  <a:pt x="0" y="6858000"/>
                </a:lnTo>
                <a:close/>
              </a:path>
            </a:pathLst>
          </a:custGeom>
          <a:solidFill>
            <a:srgbClr val="FFFFFF"/>
          </a:solidFill>
          <a:ln w="0">
            <a:noFill/>
            <a:prstDash val="solid"/>
            <a:round/>
            <a:headEnd/>
            <a:tailEnd/>
          </a:ln>
        </p:spPr>
      </p:sp>
      <p:sp useBgFill="1">
        <p:nvSpPr>
          <p:cNvPr id="27" name="Freeform: Shape 26">
            <a:extLst>
              <a:ext uri="{FF2B5EF4-FFF2-40B4-BE49-F238E27FC236}">
                <a16:creationId xmlns:a16="http://schemas.microsoft.com/office/drawing/2014/main" id="{A7A4B465-FBCC-4CD4-89A1-82992A7B4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272784" cy="6858000"/>
          </a:xfrm>
          <a:custGeom>
            <a:avLst/>
            <a:gdLst>
              <a:gd name="connsiteX0" fmla="*/ 0 w 4272784"/>
              <a:gd name="connsiteY0" fmla="*/ 0 h 6858000"/>
              <a:gd name="connsiteX1" fmla="*/ 4082989 w 4272784"/>
              <a:gd name="connsiteY1" fmla="*/ 0 h 6858000"/>
              <a:gd name="connsiteX2" fmla="*/ 4088029 w 4272784"/>
              <a:gd name="connsiteY2" fmla="*/ 66675 h 6858000"/>
              <a:gd name="connsiteX3" fmla="*/ 4096426 w 4272784"/>
              <a:gd name="connsiteY3" fmla="*/ 122237 h 6858000"/>
              <a:gd name="connsiteX4" fmla="*/ 4106504 w 4272784"/>
              <a:gd name="connsiteY4" fmla="*/ 174625 h 6858000"/>
              <a:gd name="connsiteX5" fmla="*/ 4123300 w 4272784"/>
              <a:gd name="connsiteY5" fmla="*/ 217487 h 6858000"/>
              <a:gd name="connsiteX6" fmla="*/ 4140096 w 4272784"/>
              <a:gd name="connsiteY6" fmla="*/ 260350 h 6858000"/>
              <a:gd name="connsiteX7" fmla="*/ 4160251 w 4272784"/>
              <a:gd name="connsiteY7" fmla="*/ 296862 h 6858000"/>
              <a:gd name="connsiteX8" fmla="*/ 4180406 w 4272784"/>
              <a:gd name="connsiteY8" fmla="*/ 334962 h 6858000"/>
              <a:gd name="connsiteX9" fmla="*/ 4198882 w 4272784"/>
              <a:gd name="connsiteY9" fmla="*/ 369887 h 6858000"/>
              <a:gd name="connsiteX10" fmla="*/ 4217357 w 4272784"/>
              <a:gd name="connsiteY10" fmla="*/ 409575 h 6858000"/>
              <a:gd name="connsiteX11" fmla="*/ 4234153 w 4272784"/>
              <a:gd name="connsiteY11" fmla="*/ 450850 h 6858000"/>
              <a:gd name="connsiteX12" fmla="*/ 4249270 w 4272784"/>
              <a:gd name="connsiteY12" fmla="*/ 496887 h 6858000"/>
              <a:gd name="connsiteX13" fmla="*/ 4261027 w 4272784"/>
              <a:gd name="connsiteY13" fmla="*/ 546100 h 6858000"/>
              <a:gd name="connsiteX14" fmla="*/ 4269425 w 4272784"/>
              <a:gd name="connsiteY14" fmla="*/ 606425 h 6858000"/>
              <a:gd name="connsiteX15" fmla="*/ 4272784 w 4272784"/>
              <a:gd name="connsiteY15" fmla="*/ 673100 h 6858000"/>
              <a:gd name="connsiteX16" fmla="*/ 4269425 w 4272784"/>
              <a:gd name="connsiteY16" fmla="*/ 744537 h 6858000"/>
              <a:gd name="connsiteX17" fmla="*/ 4261027 w 4272784"/>
              <a:gd name="connsiteY17" fmla="*/ 801687 h 6858000"/>
              <a:gd name="connsiteX18" fmla="*/ 4249270 w 4272784"/>
              <a:gd name="connsiteY18" fmla="*/ 854075 h 6858000"/>
              <a:gd name="connsiteX19" fmla="*/ 4234153 w 4272784"/>
              <a:gd name="connsiteY19" fmla="*/ 901700 h 6858000"/>
              <a:gd name="connsiteX20" fmla="*/ 4217357 w 4272784"/>
              <a:gd name="connsiteY20" fmla="*/ 942975 h 6858000"/>
              <a:gd name="connsiteX21" fmla="*/ 4197202 w 4272784"/>
              <a:gd name="connsiteY21" fmla="*/ 981075 h 6858000"/>
              <a:gd name="connsiteX22" fmla="*/ 4177047 w 4272784"/>
              <a:gd name="connsiteY22" fmla="*/ 1017587 h 6858000"/>
              <a:gd name="connsiteX23" fmla="*/ 4156892 w 4272784"/>
              <a:gd name="connsiteY23" fmla="*/ 1055687 h 6858000"/>
              <a:gd name="connsiteX24" fmla="*/ 4138416 w 4272784"/>
              <a:gd name="connsiteY24" fmla="*/ 1095375 h 6858000"/>
              <a:gd name="connsiteX25" fmla="*/ 4119940 w 4272784"/>
              <a:gd name="connsiteY25" fmla="*/ 1136650 h 6858000"/>
              <a:gd name="connsiteX26" fmla="*/ 4104825 w 4272784"/>
              <a:gd name="connsiteY26" fmla="*/ 1182687 h 6858000"/>
              <a:gd name="connsiteX27" fmla="*/ 4094747 w 4272784"/>
              <a:gd name="connsiteY27" fmla="*/ 1235075 h 6858000"/>
              <a:gd name="connsiteX28" fmla="*/ 4084669 w 4272784"/>
              <a:gd name="connsiteY28" fmla="*/ 1295400 h 6858000"/>
              <a:gd name="connsiteX29" fmla="*/ 4082989 w 4272784"/>
              <a:gd name="connsiteY29" fmla="*/ 1363662 h 6858000"/>
              <a:gd name="connsiteX30" fmla="*/ 4084669 w 4272784"/>
              <a:gd name="connsiteY30" fmla="*/ 1431925 h 6858000"/>
              <a:gd name="connsiteX31" fmla="*/ 4094747 w 4272784"/>
              <a:gd name="connsiteY31" fmla="*/ 1492250 h 6858000"/>
              <a:gd name="connsiteX32" fmla="*/ 4104825 w 4272784"/>
              <a:gd name="connsiteY32" fmla="*/ 1544637 h 6858000"/>
              <a:gd name="connsiteX33" fmla="*/ 4119940 w 4272784"/>
              <a:gd name="connsiteY33" fmla="*/ 1589087 h 6858000"/>
              <a:gd name="connsiteX34" fmla="*/ 4138416 w 4272784"/>
              <a:gd name="connsiteY34" fmla="*/ 1631950 h 6858000"/>
              <a:gd name="connsiteX35" fmla="*/ 4156892 w 4272784"/>
              <a:gd name="connsiteY35" fmla="*/ 1671637 h 6858000"/>
              <a:gd name="connsiteX36" fmla="*/ 4177047 w 4272784"/>
              <a:gd name="connsiteY36" fmla="*/ 1708150 h 6858000"/>
              <a:gd name="connsiteX37" fmla="*/ 4197202 w 4272784"/>
              <a:gd name="connsiteY37" fmla="*/ 1743075 h 6858000"/>
              <a:gd name="connsiteX38" fmla="*/ 4217357 w 4272784"/>
              <a:gd name="connsiteY38" fmla="*/ 1782762 h 6858000"/>
              <a:gd name="connsiteX39" fmla="*/ 4234153 w 4272784"/>
              <a:gd name="connsiteY39" fmla="*/ 1824037 h 6858000"/>
              <a:gd name="connsiteX40" fmla="*/ 4249270 w 4272784"/>
              <a:gd name="connsiteY40" fmla="*/ 1870075 h 6858000"/>
              <a:gd name="connsiteX41" fmla="*/ 4261027 w 4272784"/>
              <a:gd name="connsiteY41" fmla="*/ 1922462 h 6858000"/>
              <a:gd name="connsiteX42" fmla="*/ 4269425 w 4272784"/>
              <a:gd name="connsiteY42" fmla="*/ 1982787 h 6858000"/>
              <a:gd name="connsiteX43" fmla="*/ 4272784 w 4272784"/>
              <a:gd name="connsiteY43" fmla="*/ 2051050 h 6858000"/>
              <a:gd name="connsiteX44" fmla="*/ 4269425 w 4272784"/>
              <a:gd name="connsiteY44" fmla="*/ 2119312 h 6858000"/>
              <a:gd name="connsiteX45" fmla="*/ 4261027 w 4272784"/>
              <a:gd name="connsiteY45" fmla="*/ 2179637 h 6858000"/>
              <a:gd name="connsiteX46" fmla="*/ 4249270 w 4272784"/>
              <a:gd name="connsiteY46" fmla="*/ 2232025 h 6858000"/>
              <a:gd name="connsiteX47" fmla="*/ 4234153 w 4272784"/>
              <a:gd name="connsiteY47" fmla="*/ 2278062 h 6858000"/>
              <a:gd name="connsiteX48" fmla="*/ 4217357 w 4272784"/>
              <a:gd name="connsiteY48" fmla="*/ 2319337 h 6858000"/>
              <a:gd name="connsiteX49" fmla="*/ 4197202 w 4272784"/>
              <a:gd name="connsiteY49" fmla="*/ 2359025 h 6858000"/>
              <a:gd name="connsiteX50" fmla="*/ 4177047 w 4272784"/>
              <a:gd name="connsiteY50" fmla="*/ 2395537 h 6858000"/>
              <a:gd name="connsiteX51" fmla="*/ 4156892 w 4272784"/>
              <a:gd name="connsiteY51" fmla="*/ 2433637 h 6858000"/>
              <a:gd name="connsiteX52" fmla="*/ 4138416 w 4272784"/>
              <a:gd name="connsiteY52" fmla="*/ 2471737 h 6858000"/>
              <a:gd name="connsiteX53" fmla="*/ 4119940 w 4272784"/>
              <a:gd name="connsiteY53" fmla="*/ 2513012 h 6858000"/>
              <a:gd name="connsiteX54" fmla="*/ 4104825 w 4272784"/>
              <a:gd name="connsiteY54" fmla="*/ 2560637 h 6858000"/>
              <a:gd name="connsiteX55" fmla="*/ 4094747 w 4272784"/>
              <a:gd name="connsiteY55" fmla="*/ 2613025 h 6858000"/>
              <a:gd name="connsiteX56" fmla="*/ 4084669 w 4272784"/>
              <a:gd name="connsiteY56" fmla="*/ 2671762 h 6858000"/>
              <a:gd name="connsiteX57" fmla="*/ 4082989 w 4272784"/>
              <a:gd name="connsiteY57" fmla="*/ 2741612 h 6858000"/>
              <a:gd name="connsiteX58" fmla="*/ 4084669 w 4272784"/>
              <a:gd name="connsiteY58" fmla="*/ 2809875 h 6858000"/>
              <a:gd name="connsiteX59" fmla="*/ 4094747 w 4272784"/>
              <a:gd name="connsiteY59" fmla="*/ 2868612 h 6858000"/>
              <a:gd name="connsiteX60" fmla="*/ 4104825 w 4272784"/>
              <a:gd name="connsiteY60" fmla="*/ 2922587 h 6858000"/>
              <a:gd name="connsiteX61" fmla="*/ 4119940 w 4272784"/>
              <a:gd name="connsiteY61" fmla="*/ 2967037 h 6858000"/>
              <a:gd name="connsiteX62" fmla="*/ 4138416 w 4272784"/>
              <a:gd name="connsiteY62" fmla="*/ 3009900 h 6858000"/>
              <a:gd name="connsiteX63" fmla="*/ 4156892 w 4272784"/>
              <a:gd name="connsiteY63" fmla="*/ 3046412 h 6858000"/>
              <a:gd name="connsiteX64" fmla="*/ 4177047 w 4272784"/>
              <a:gd name="connsiteY64" fmla="*/ 3084512 h 6858000"/>
              <a:gd name="connsiteX65" fmla="*/ 4197202 w 4272784"/>
              <a:gd name="connsiteY65" fmla="*/ 3121025 h 6858000"/>
              <a:gd name="connsiteX66" fmla="*/ 4217357 w 4272784"/>
              <a:gd name="connsiteY66" fmla="*/ 3160712 h 6858000"/>
              <a:gd name="connsiteX67" fmla="*/ 4234153 w 4272784"/>
              <a:gd name="connsiteY67" fmla="*/ 3201987 h 6858000"/>
              <a:gd name="connsiteX68" fmla="*/ 4249270 w 4272784"/>
              <a:gd name="connsiteY68" fmla="*/ 3248025 h 6858000"/>
              <a:gd name="connsiteX69" fmla="*/ 4261027 w 4272784"/>
              <a:gd name="connsiteY69" fmla="*/ 3300412 h 6858000"/>
              <a:gd name="connsiteX70" fmla="*/ 4269425 w 4272784"/>
              <a:gd name="connsiteY70" fmla="*/ 3360737 h 6858000"/>
              <a:gd name="connsiteX71" fmla="*/ 4272784 w 4272784"/>
              <a:gd name="connsiteY71" fmla="*/ 3427412 h 6858000"/>
              <a:gd name="connsiteX72" fmla="*/ 4269425 w 4272784"/>
              <a:gd name="connsiteY72" fmla="*/ 3497262 h 6858000"/>
              <a:gd name="connsiteX73" fmla="*/ 4261027 w 4272784"/>
              <a:gd name="connsiteY73" fmla="*/ 3557587 h 6858000"/>
              <a:gd name="connsiteX74" fmla="*/ 4249270 w 4272784"/>
              <a:gd name="connsiteY74" fmla="*/ 3609975 h 6858000"/>
              <a:gd name="connsiteX75" fmla="*/ 4234153 w 4272784"/>
              <a:gd name="connsiteY75" fmla="*/ 3656012 h 6858000"/>
              <a:gd name="connsiteX76" fmla="*/ 4217357 w 4272784"/>
              <a:gd name="connsiteY76" fmla="*/ 3697287 h 6858000"/>
              <a:gd name="connsiteX77" fmla="*/ 4197202 w 4272784"/>
              <a:gd name="connsiteY77" fmla="*/ 3736975 h 6858000"/>
              <a:gd name="connsiteX78" fmla="*/ 4156892 w 4272784"/>
              <a:gd name="connsiteY78" fmla="*/ 3811587 h 6858000"/>
              <a:gd name="connsiteX79" fmla="*/ 4138416 w 4272784"/>
              <a:gd name="connsiteY79" fmla="*/ 3848100 h 6858000"/>
              <a:gd name="connsiteX80" fmla="*/ 4119940 w 4272784"/>
              <a:gd name="connsiteY80" fmla="*/ 3890962 h 6858000"/>
              <a:gd name="connsiteX81" fmla="*/ 4104825 w 4272784"/>
              <a:gd name="connsiteY81" fmla="*/ 3935412 h 6858000"/>
              <a:gd name="connsiteX82" fmla="*/ 4094747 w 4272784"/>
              <a:gd name="connsiteY82" fmla="*/ 3987800 h 6858000"/>
              <a:gd name="connsiteX83" fmla="*/ 4084669 w 4272784"/>
              <a:gd name="connsiteY83" fmla="*/ 4048125 h 6858000"/>
              <a:gd name="connsiteX84" fmla="*/ 4082989 w 4272784"/>
              <a:gd name="connsiteY84" fmla="*/ 4116387 h 6858000"/>
              <a:gd name="connsiteX85" fmla="*/ 4084669 w 4272784"/>
              <a:gd name="connsiteY85" fmla="*/ 4186237 h 6858000"/>
              <a:gd name="connsiteX86" fmla="*/ 4094747 w 4272784"/>
              <a:gd name="connsiteY86" fmla="*/ 4244975 h 6858000"/>
              <a:gd name="connsiteX87" fmla="*/ 4104825 w 4272784"/>
              <a:gd name="connsiteY87" fmla="*/ 4297362 h 6858000"/>
              <a:gd name="connsiteX88" fmla="*/ 4119940 w 4272784"/>
              <a:gd name="connsiteY88" fmla="*/ 4343400 h 6858000"/>
              <a:gd name="connsiteX89" fmla="*/ 4138416 w 4272784"/>
              <a:gd name="connsiteY89" fmla="*/ 4386262 h 6858000"/>
              <a:gd name="connsiteX90" fmla="*/ 4156892 w 4272784"/>
              <a:gd name="connsiteY90" fmla="*/ 4424362 h 6858000"/>
              <a:gd name="connsiteX91" fmla="*/ 4197202 w 4272784"/>
              <a:gd name="connsiteY91" fmla="*/ 4498975 h 6858000"/>
              <a:gd name="connsiteX92" fmla="*/ 4217357 w 4272784"/>
              <a:gd name="connsiteY92" fmla="*/ 4537075 h 6858000"/>
              <a:gd name="connsiteX93" fmla="*/ 4234153 w 4272784"/>
              <a:gd name="connsiteY93" fmla="*/ 4579937 h 6858000"/>
              <a:gd name="connsiteX94" fmla="*/ 4249270 w 4272784"/>
              <a:gd name="connsiteY94" fmla="*/ 4625975 h 6858000"/>
              <a:gd name="connsiteX95" fmla="*/ 4261027 w 4272784"/>
              <a:gd name="connsiteY95" fmla="*/ 4678362 h 6858000"/>
              <a:gd name="connsiteX96" fmla="*/ 4269425 w 4272784"/>
              <a:gd name="connsiteY96" fmla="*/ 4738687 h 6858000"/>
              <a:gd name="connsiteX97" fmla="*/ 4272784 w 4272784"/>
              <a:gd name="connsiteY97" fmla="*/ 4806950 h 6858000"/>
              <a:gd name="connsiteX98" fmla="*/ 4269425 w 4272784"/>
              <a:gd name="connsiteY98" fmla="*/ 4875212 h 6858000"/>
              <a:gd name="connsiteX99" fmla="*/ 4261027 w 4272784"/>
              <a:gd name="connsiteY99" fmla="*/ 4935537 h 6858000"/>
              <a:gd name="connsiteX100" fmla="*/ 4249270 w 4272784"/>
              <a:gd name="connsiteY100" fmla="*/ 4987925 h 6858000"/>
              <a:gd name="connsiteX101" fmla="*/ 4234153 w 4272784"/>
              <a:gd name="connsiteY101" fmla="*/ 5033962 h 6858000"/>
              <a:gd name="connsiteX102" fmla="*/ 4217357 w 4272784"/>
              <a:gd name="connsiteY102" fmla="*/ 5075237 h 6858000"/>
              <a:gd name="connsiteX103" fmla="*/ 4197202 w 4272784"/>
              <a:gd name="connsiteY103" fmla="*/ 5114925 h 6858000"/>
              <a:gd name="connsiteX104" fmla="*/ 4177047 w 4272784"/>
              <a:gd name="connsiteY104" fmla="*/ 5149850 h 6858000"/>
              <a:gd name="connsiteX105" fmla="*/ 4156892 w 4272784"/>
              <a:gd name="connsiteY105" fmla="*/ 5186362 h 6858000"/>
              <a:gd name="connsiteX106" fmla="*/ 4138416 w 4272784"/>
              <a:gd name="connsiteY106" fmla="*/ 5226050 h 6858000"/>
              <a:gd name="connsiteX107" fmla="*/ 4119940 w 4272784"/>
              <a:gd name="connsiteY107" fmla="*/ 5268912 h 6858000"/>
              <a:gd name="connsiteX108" fmla="*/ 4104825 w 4272784"/>
              <a:gd name="connsiteY108" fmla="*/ 5313362 h 6858000"/>
              <a:gd name="connsiteX109" fmla="*/ 4094747 w 4272784"/>
              <a:gd name="connsiteY109" fmla="*/ 5365750 h 6858000"/>
              <a:gd name="connsiteX110" fmla="*/ 4084669 w 4272784"/>
              <a:gd name="connsiteY110" fmla="*/ 5426075 h 6858000"/>
              <a:gd name="connsiteX111" fmla="*/ 4082989 w 4272784"/>
              <a:gd name="connsiteY111" fmla="*/ 5494337 h 6858000"/>
              <a:gd name="connsiteX112" fmla="*/ 4084669 w 4272784"/>
              <a:gd name="connsiteY112" fmla="*/ 5562600 h 6858000"/>
              <a:gd name="connsiteX113" fmla="*/ 4094747 w 4272784"/>
              <a:gd name="connsiteY113" fmla="*/ 5622925 h 6858000"/>
              <a:gd name="connsiteX114" fmla="*/ 4104825 w 4272784"/>
              <a:gd name="connsiteY114" fmla="*/ 5675312 h 6858000"/>
              <a:gd name="connsiteX115" fmla="*/ 4119940 w 4272784"/>
              <a:gd name="connsiteY115" fmla="*/ 5721350 h 6858000"/>
              <a:gd name="connsiteX116" fmla="*/ 4138416 w 4272784"/>
              <a:gd name="connsiteY116" fmla="*/ 5762625 h 6858000"/>
              <a:gd name="connsiteX117" fmla="*/ 4156892 w 4272784"/>
              <a:gd name="connsiteY117" fmla="*/ 5802312 h 6858000"/>
              <a:gd name="connsiteX118" fmla="*/ 4177047 w 4272784"/>
              <a:gd name="connsiteY118" fmla="*/ 5840412 h 6858000"/>
              <a:gd name="connsiteX119" fmla="*/ 4197202 w 4272784"/>
              <a:gd name="connsiteY119" fmla="*/ 5876925 h 6858000"/>
              <a:gd name="connsiteX120" fmla="*/ 4217357 w 4272784"/>
              <a:gd name="connsiteY120" fmla="*/ 5915025 h 6858000"/>
              <a:gd name="connsiteX121" fmla="*/ 4234153 w 4272784"/>
              <a:gd name="connsiteY121" fmla="*/ 5956300 h 6858000"/>
              <a:gd name="connsiteX122" fmla="*/ 4249270 w 4272784"/>
              <a:gd name="connsiteY122" fmla="*/ 6003925 h 6858000"/>
              <a:gd name="connsiteX123" fmla="*/ 4261027 w 4272784"/>
              <a:gd name="connsiteY123" fmla="*/ 6056312 h 6858000"/>
              <a:gd name="connsiteX124" fmla="*/ 4269425 w 4272784"/>
              <a:gd name="connsiteY124" fmla="*/ 6113462 h 6858000"/>
              <a:gd name="connsiteX125" fmla="*/ 4272784 w 4272784"/>
              <a:gd name="connsiteY125" fmla="*/ 6183312 h 6858000"/>
              <a:gd name="connsiteX126" fmla="*/ 4269425 w 4272784"/>
              <a:gd name="connsiteY126" fmla="*/ 6251575 h 6858000"/>
              <a:gd name="connsiteX127" fmla="*/ 4261027 w 4272784"/>
              <a:gd name="connsiteY127" fmla="*/ 6311900 h 6858000"/>
              <a:gd name="connsiteX128" fmla="*/ 4249270 w 4272784"/>
              <a:gd name="connsiteY128" fmla="*/ 6361112 h 6858000"/>
              <a:gd name="connsiteX129" fmla="*/ 4234153 w 4272784"/>
              <a:gd name="connsiteY129" fmla="*/ 6407150 h 6858000"/>
              <a:gd name="connsiteX130" fmla="*/ 4217357 w 4272784"/>
              <a:gd name="connsiteY130" fmla="*/ 6448425 h 6858000"/>
              <a:gd name="connsiteX131" fmla="*/ 4198882 w 4272784"/>
              <a:gd name="connsiteY131" fmla="*/ 6488112 h 6858000"/>
              <a:gd name="connsiteX132" fmla="*/ 4180406 w 4272784"/>
              <a:gd name="connsiteY132" fmla="*/ 6523037 h 6858000"/>
              <a:gd name="connsiteX133" fmla="*/ 4160251 w 4272784"/>
              <a:gd name="connsiteY133" fmla="*/ 6561137 h 6858000"/>
              <a:gd name="connsiteX134" fmla="*/ 4140096 w 4272784"/>
              <a:gd name="connsiteY134" fmla="*/ 6597650 h 6858000"/>
              <a:gd name="connsiteX135" fmla="*/ 4123300 w 4272784"/>
              <a:gd name="connsiteY135" fmla="*/ 6640512 h 6858000"/>
              <a:gd name="connsiteX136" fmla="*/ 4106504 w 4272784"/>
              <a:gd name="connsiteY136" fmla="*/ 6683375 h 6858000"/>
              <a:gd name="connsiteX137" fmla="*/ 4096426 w 4272784"/>
              <a:gd name="connsiteY137" fmla="*/ 6735762 h 6858000"/>
              <a:gd name="connsiteX138" fmla="*/ 4088029 w 4272784"/>
              <a:gd name="connsiteY138" fmla="*/ 6791325 h 6858000"/>
              <a:gd name="connsiteX139" fmla="*/ 4082989 w 4272784"/>
              <a:gd name="connsiteY139" fmla="*/ 6858000 h 6858000"/>
              <a:gd name="connsiteX140" fmla="*/ 0 w 427278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272784" h="6858000">
                <a:moveTo>
                  <a:pt x="0" y="0"/>
                </a:moveTo>
                <a:lnTo>
                  <a:pt x="4082989" y="0"/>
                </a:lnTo>
                <a:lnTo>
                  <a:pt x="4088029" y="66675"/>
                </a:lnTo>
                <a:lnTo>
                  <a:pt x="4096426" y="122237"/>
                </a:lnTo>
                <a:lnTo>
                  <a:pt x="4106504" y="174625"/>
                </a:lnTo>
                <a:lnTo>
                  <a:pt x="4123300" y="217487"/>
                </a:lnTo>
                <a:lnTo>
                  <a:pt x="4140096" y="260350"/>
                </a:lnTo>
                <a:lnTo>
                  <a:pt x="4160251" y="296862"/>
                </a:lnTo>
                <a:lnTo>
                  <a:pt x="4180406" y="334962"/>
                </a:lnTo>
                <a:lnTo>
                  <a:pt x="4198882" y="369887"/>
                </a:lnTo>
                <a:lnTo>
                  <a:pt x="4217357" y="409575"/>
                </a:lnTo>
                <a:lnTo>
                  <a:pt x="4234153" y="450850"/>
                </a:lnTo>
                <a:lnTo>
                  <a:pt x="4249270" y="496887"/>
                </a:lnTo>
                <a:lnTo>
                  <a:pt x="4261027" y="546100"/>
                </a:lnTo>
                <a:lnTo>
                  <a:pt x="4269425" y="606425"/>
                </a:lnTo>
                <a:lnTo>
                  <a:pt x="4272784" y="673100"/>
                </a:lnTo>
                <a:lnTo>
                  <a:pt x="4269425" y="744537"/>
                </a:lnTo>
                <a:lnTo>
                  <a:pt x="4261027" y="801687"/>
                </a:lnTo>
                <a:lnTo>
                  <a:pt x="4249270" y="854075"/>
                </a:lnTo>
                <a:lnTo>
                  <a:pt x="4234153" y="901700"/>
                </a:lnTo>
                <a:lnTo>
                  <a:pt x="4217357" y="942975"/>
                </a:lnTo>
                <a:lnTo>
                  <a:pt x="4197202" y="981075"/>
                </a:lnTo>
                <a:lnTo>
                  <a:pt x="4177047" y="1017587"/>
                </a:lnTo>
                <a:lnTo>
                  <a:pt x="4156892" y="1055687"/>
                </a:lnTo>
                <a:lnTo>
                  <a:pt x="4138416" y="1095375"/>
                </a:lnTo>
                <a:lnTo>
                  <a:pt x="4119940" y="1136650"/>
                </a:lnTo>
                <a:lnTo>
                  <a:pt x="4104825" y="1182687"/>
                </a:lnTo>
                <a:lnTo>
                  <a:pt x="4094747" y="1235075"/>
                </a:lnTo>
                <a:lnTo>
                  <a:pt x="4084669" y="1295400"/>
                </a:lnTo>
                <a:lnTo>
                  <a:pt x="4082989" y="1363662"/>
                </a:lnTo>
                <a:lnTo>
                  <a:pt x="4084669" y="1431925"/>
                </a:lnTo>
                <a:lnTo>
                  <a:pt x="4094747" y="1492250"/>
                </a:lnTo>
                <a:lnTo>
                  <a:pt x="4104825" y="1544637"/>
                </a:lnTo>
                <a:lnTo>
                  <a:pt x="4119940" y="1589087"/>
                </a:lnTo>
                <a:lnTo>
                  <a:pt x="4138416" y="1631950"/>
                </a:lnTo>
                <a:lnTo>
                  <a:pt x="4156892" y="1671637"/>
                </a:lnTo>
                <a:lnTo>
                  <a:pt x="4177047" y="1708150"/>
                </a:lnTo>
                <a:lnTo>
                  <a:pt x="4197202" y="1743075"/>
                </a:lnTo>
                <a:lnTo>
                  <a:pt x="4217357" y="1782762"/>
                </a:lnTo>
                <a:lnTo>
                  <a:pt x="4234153" y="1824037"/>
                </a:lnTo>
                <a:lnTo>
                  <a:pt x="4249270" y="1870075"/>
                </a:lnTo>
                <a:lnTo>
                  <a:pt x="4261027" y="1922462"/>
                </a:lnTo>
                <a:lnTo>
                  <a:pt x="4269425" y="1982787"/>
                </a:lnTo>
                <a:lnTo>
                  <a:pt x="4272784" y="2051050"/>
                </a:lnTo>
                <a:lnTo>
                  <a:pt x="4269425" y="2119312"/>
                </a:lnTo>
                <a:lnTo>
                  <a:pt x="4261027" y="2179637"/>
                </a:lnTo>
                <a:lnTo>
                  <a:pt x="4249270" y="2232025"/>
                </a:lnTo>
                <a:lnTo>
                  <a:pt x="4234153" y="2278062"/>
                </a:lnTo>
                <a:lnTo>
                  <a:pt x="4217357" y="2319337"/>
                </a:lnTo>
                <a:lnTo>
                  <a:pt x="4197202" y="2359025"/>
                </a:lnTo>
                <a:lnTo>
                  <a:pt x="4177047" y="2395537"/>
                </a:lnTo>
                <a:lnTo>
                  <a:pt x="4156892" y="2433637"/>
                </a:lnTo>
                <a:lnTo>
                  <a:pt x="4138416" y="2471737"/>
                </a:lnTo>
                <a:lnTo>
                  <a:pt x="4119940" y="2513012"/>
                </a:lnTo>
                <a:lnTo>
                  <a:pt x="4104825" y="2560637"/>
                </a:lnTo>
                <a:lnTo>
                  <a:pt x="4094747" y="2613025"/>
                </a:lnTo>
                <a:lnTo>
                  <a:pt x="4084669" y="2671762"/>
                </a:lnTo>
                <a:lnTo>
                  <a:pt x="4082989" y="2741612"/>
                </a:lnTo>
                <a:lnTo>
                  <a:pt x="4084669" y="2809875"/>
                </a:lnTo>
                <a:lnTo>
                  <a:pt x="4094747" y="2868612"/>
                </a:lnTo>
                <a:lnTo>
                  <a:pt x="4104825" y="2922587"/>
                </a:lnTo>
                <a:lnTo>
                  <a:pt x="4119940" y="2967037"/>
                </a:lnTo>
                <a:lnTo>
                  <a:pt x="4138416" y="3009900"/>
                </a:lnTo>
                <a:lnTo>
                  <a:pt x="4156892" y="3046412"/>
                </a:lnTo>
                <a:lnTo>
                  <a:pt x="4177047" y="3084512"/>
                </a:lnTo>
                <a:lnTo>
                  <a:pt x="4197202" y="3121025"/>
                </a:lnTo>
                <a:lnTo>
                  <a:pt x="4217357" y="3160712"/>
                </a:lnTo>
                <a:lnTo>
                  <a:pt x="4234153" y="3201987"/>
                </a:lnTo>
                <a:lnTo>
                  <a:pt x="4249270" y="3248025"/>
                </a:lnTo>
                <a:lnTo>
                  <a:pt x="4261027" y="3300412"/>
                </a:lnTo>
                <a:lnTo>
                  <a:pt x="4269425" y="3360737"/>
                </a:lnTo>
                <a:lnTo>
                  <a:pt x="4272784" y="3427412"/>
                </a:lnTo>
                <a:lnTo>
                  <a:pt x="4269425" y="3497262"/>
                </a:lnTo>
                <a:lnTo>
                  <a:pt x="4261027" y="3557587"/>
                </a:lnTo>
                <a:lnTo>
                  <a:pt x="4249270" y="3609975"/>
                </a:lnTo>
                <a:lnTo>
                  <a:pt x="4234153" y="3656012"/>
                </a:lnTo>
                <a:lnTo>
                  <a:pt x="4217357" y="3697287"/>
                </a:lnTo>
                <a:lnTo>
                  <a:pt x="4197202" y="3736975"/>
                </a:lnTo>
                <a:lnTo>
                  <a:pt x="4156892" y="3811587"/>
                </a:lnTo>
                <a:lnTo>
                  <a:pt x="4138416" y="3848100"/>
                </a:lnTo>
                <a:lnTo>
                  <a:pt x="4119940" y="3890962"/>
                </a:lnTo>
                <a:lnTo>
                  <a:pt x="4104825" y="3935412"/>
                </a:lnTo>
                <a:lnTo>
                  <a:pt x="4094747" y="3987800"/>
                </a:lnTo>
                <a:lnTo>
                  <a:pt x="4084669" y="4048125"/>
                </a:lnTo>
                <a:lnTo>
                  <a:pt x="4082989" y="4116387"/>
                </a:lnTo>
                <a:lnTo>
                  <a:pt x="4084669" y="4186237"/>
                </a:lnTo>
                <a:lnTo>
                  <a:pt x="4094747" y="4244975"/>
                </a:lnTo>
                <a:lnTo>
                  <a:pt x="4104825" y="4297362"/>
                </a:lnTo>
                <a:lnTo>
                  <a:pt x="4119940" y="4343400"/>
                </a:lnTo>
                <a:lnTo>
                  <a:pt x="4138416" y="4386262"/>
                </a:lnTo>
                <a:lnTo>
                  <a:pt x="4156892" y="4424362"/>
                </a:lnTo>
                <a:lnTo>
                  <a:pt x="4197202" y="4498975"/>
                </a:lnTo>
                <a:lnTo>
                  <a:pt x="4217357" y="4537075"/>
                </a:lnTo>
                <a:lnTo>
                  <a:pt x="4234153" y="4579937"/>
                </a:lnTo>
                <a:lnTo>
                  <a:pt x="4249270" y="4625975"/>
                </a:lnTo>
                <a:lnTo>
                  <a:pt x="4261027" y="4678362"/>
                </a:lnTo>
                <a:lnTo>
                  <a:pt x="4269425" y="4738687"/>
                </a:lnTo>
                <a:lnTo>
                  <a:pt x="4272784" y="4806950"/>
                </a:lnTo>
                <a:lnTo>
                  <a:pt x="4269425" y="4875212"/>
                </a:lnTo>
                <a:lnTo>
                  <a:pt x="4261027" y="4935537"/>
                </a:lnTo>
                <a:lnTo>
                  <a:pt x="4249270" y="4987925"/>
                </a:lnTo>
                <a:lnTo>
                  <a:pt x="4234153" y="5033962"/>
                </a:lnTo>
                <a:lnTo>
                  <a:pt x="4217357" y="5075237"/>
                </a:lnTo>
                <a:lnTo>
                  <a:pt x="4197202" y="5114925"/>
                </a:lnTo>
                <a:lnTo>
                  <a:pt x="4177047" y="5149850"/>
                </a:lnTo>
                <a:lnTo>
                  <a:pt x="4156892" y="5186362"/>
                </a:lnTo>
                <a:lnTo>
                  <a:pt x="4138416" y="5226050"/>
                </a:lnTo>
                <a:lnTo>
                  <a:pt x="4119940" y="5268912"/>
                </a:lnTo>
                <a:lnTo>
                  <a:pt x="4104825" y="5313362"/>
                </a:lnTo>
                <a:lnTo>
                  <a:pt x="4094747" y="5365750"/>
                </a:lnTo>
                <a:lnTo>
                  <a:pt x="4084669" y="5426075"/>
                </a:lnTo>
                <a:lnTo>
                  <a:pt x="4082989" y="5494337"/>
                </a:lnTo>
                <a:lnTo>
                  <a:pt x="4084669" y="5562600"/>
                </a:lnTo>
                <a:lnTo>
                  <a:pt x="4094747" y="5622925"/>
                </a:lnTo>
                <a:lnTo>
                  <a:pt x="4104825" y="5675312"/>
                </a:lnTo>
                <a:lnTo>
                  <a:pt x="4119940" y="5721350"/>
                </a:lnTo>
                <a:lnTo>
                  <a:pt x="4138416" y="5762625"/>
                </a:lnTo>
                <a:lnTo>
                  <a:pt x="4156892" y="5802312"/>
                </a:lnTo>
                <a:lnTo>
                  <a:pt x="4177047" y="5840412"/>
                </a:lnTo>
                <a:lnTo>
                  <a:pt x="4197202" y="5876925"/>
                </a:lnTo>
                <a:lnTo>
                  <a:pt x="4217357" y="5915025"/>
                </a:lnTo>
                <a:lnTo>
                  <a:pt x="4234153" y="5956300"/>
                </a:lnTo>
                <a:lnTo>
                  <a:pt x="4249270" y="6003925"/>
                </a:lnTo>
                <a:lnTo>
                  <a:pt x="4261027" y="6056312"/>
                </a:lnTo>
                <a:lnTo>
                  <a:pt x="4269425" y="6113462"/>
                </a:lnTo>
                <a:lnTo>
                  <a:pt x="4272784" y="6183312"/>
                </a:lnTo>
                <a:lnTo>
                  <a:pt x="4269425" y="6251575"/>
                </a:lnTo>
                <a:lnTo>
                  <a:pt x="4261027" y="6311900"/>
                </a:lnTo>
                <a:lnTo>
                  <a:pt x="4249270" y="6361112"/>
                </a:lnTo>
                <a:lnTo>
                  <a:pt x="4234153" y="6407150"/>
                </a:lnTo>
                <a:lnTo>
                  <a:pt x="4217357" y="6448425"/>
                </a:lnTo>
                <a:lnTo>
                  <a:pt x="4198882" y="6488112"/>
                </a:lnTo>
                <a:lnTo>
                  <a:pt x="4180406" y="6523037"/>
                </a:lnTo>
                <a:lnTo>
                  <a:pt x="4160251" y="6561137"/>
                </a:lnTo>
                <a:lnTo>
                  <a:pt x="4140096" y="6597650"/>
                </a:lnTo>
                <a:lnTo>
                  <a:pt x="4123300" y="6640512"/>
                </a:lnTo>
                <a:lnTo>
                  <a:pt x="4106504" y="6683375"/>
                </a:lnTo>
                <a:lnTo>
                  <a:pt x="4096426" y="6735762"/>
                </a:lnTo>
                <a:lnTo>
                  <a:pt x="4088029" y="6791325"/>
                </a:lnTo>
                <a:lnTo>
                  <a:pt x="4082989" y="6858000"/>
                </a:lnTo>
                <a:lnTo>
                  <a:pt x="0" y="6858000"/>
                </a:lnTo>
                <a:close/>
              </a:path>
            </a:pathLst>
          </a:custGeom>
          <a:ln w="0">
            <a:noFill/>
            <a:prstDash val="solid"/>
            <a:round/>
            <a:headEnd/>
            <a:tailEnd/>
          </a:ln>
        </p:spPr>
        <p:txBody>
          <a:bodyPr/>
          <a:lstStyle/>
          <a:p>
            <a:endParaRPr lang="en-US" dirty="0"/>
          </a:p>
        </p:txBody>
      </p:sp>
      <p:sp>
        <p:nvSpPr>
          <p:cNvPr id="29" name="Freeform: Shape 28">
            <a:extLst>
              <a:ext uri="{FF2B5EF4-FFF2-40B4-BE49-F238E27FC236}">
                <a16:creationId xmlns:a16="http://schemas.microsoft.com/office/drawing/2014/main" id="{909E572F-9CDC-4214-9D42-FF0017649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17162" cy="6858000"/>
          </a:xfrm>
          <a:custGeom>
            <a:avLst/>
            <a:gdLst>
              <a:gd name="connsiteX0" fmla="*/ 4417162 w 4417162"/>
              <a:gd name="connsiteY0" fmla="*/ 0 h 6858000"/>
              <a:gd name="connsiteX1" fmla="*/ 334174 w 4417162"/>
              <a:gd name="connsiteY1" fmla="*/ 0 h 6858000"/>
              <a:gd name="connsiteX2" fmla="*/ 334173 w 4417162"/>
              <a:gd name="connsiteY2" fmla="*/ 0 h 6858000"/>
              <a:gd name="connsiteX3" fmla="*/ 189795 w 4417162"/>
              <a:gd name="connsiteY3" fmla="*/ 0 h 6858000"/>
              <a:gd name="connsiteX4" fmla="*/ 184756 w 4417162"/>
              <a:gd name="connsiteY4" fmla="*/ 66675 h 6858000"/>
              <a:gd name="connsiteX5" fmla="*/ 176358 w 4417162"/>
              <a:gd name="connsiteY5" fmla="*/ 122237 h 6858000"/>
              <a:gd name="connsiteX6" fmla="*/ 166281 w 4417162"/>
              <a:gd name="connsiteY6" fmla="*/ 174625 h 6858000"/>
              <a:gd name="connsiteX7" fmla="*/ 149485 w 4417162"/>
              <a:gd name="connsiteY7" fmla="*/ 217487 h 6858000"/>
              <a:gd name="connsiteX8" fmla="*/ 132689 w 4417162"/>
              <a:gd name="connsiteY8" fmla="*/ 260350 h 6858000"/>
              <a:gd name="connsiteX9" fmla="*/ 112534 w 4417162"/>
              <a:gd name="connsiteY9" fmla="*/ 296862 h 6858000"/>
              <a:gd name="connsiteX10" fmla="*/ 92379 w 4417162"/>
              <a:gd name="connsiteY10" fmla="*/ 334962 h 6858000"/>
              <a:gd name="connsiteX11" fmla="*/ 73903 w 4417162"/>
              <a:gd name="connsiteY11" fmla="*/ 369887 h 6858000"/>
              <a:gd name="connsiteX12" fmla="*/ 55427 w 4417162"/>
              <a:gd name="connsiteY12" fmla="*/ 409575 h 6858000"/>
              <a:gd name="connsiteX13" fmla="*/ 38632 w 4417162"/>
              <a:gd name="connsiteY13" fmla="*/ 450850 h 6858000"/>
              <a:gd name="connsiteX14" fmla="*/ 23515 w 4417162"/>
              <a:gd name="connsiteY14" fmla="*/ 496887 h 6858000"/>
              <a:gd name="connsiteX15" fmla="*/ 11758 w 4417162"/>
              <a:gd name="connsiteY15" fmla="*/ 546100 h 6858000"/>
              <a:gd name="connsiteX16" fmla="*/ 3359 w 4417162"/>
              <a:gd name="connsiteY16" fmla="*/ 606425 h 6858000"/>
              <a:gd name="connsiteX17" fmla="*/ 0 w 4417162"/>
              <a:gd name="connsiteY17" fmla="*/ 673100 h 6858000"/>
              <a:gd name="connsiteX18" fmla="*/ 3359 w 4417162"/>
              <a:gd name="connsiteY18" fmla="*/ 744537 h 6858000"/>
              <a:gd name="connsiteX19" fmla="*/ 11758 w 4417162"/>
              <a:gd name="connsiteY19" fmla="*/ 801687 h 6858000"/>
              <a:gd name="connsiteX20" fmla="*/ 23515 w 4417162"/>
              <a:gd name="connsiteY20" fmla="*/ 854075 h 6858000"/>
              <a:gd name="connsiteX21" fmla="*/ 38632 w 4417162"/>
              <a:gd name="connsiteY21" fmla="*/ 901700 h 6858000"/>
              <a:gd name="connsiteX22" fmla="*/ 55427 w 4417162"/>
              <a:gd name="connsiteY22" fmla="*/ 942975 h 6858000"/>
              <a:gd name="connsiteX23" fmla="*/ 75583 w 4417162"/>
              <a:gd name="connsiteY23" fmla="*/ 981075 h 6858000"/>
              <a:gd name="connsiteX24" fmla="*/ 95738 w 4417162"/>
              <a:gd name="connsiteY24" fmla="*/ 1017587 h 6858000"/>
              <a:gd name="connsiteX25" fmla="*/ 115893 w 4417162"/>
              <a:gd name="connsiteY25" fmla="*/ 1055687 h 6858000"/>
              <a:gd name="connsiteX26" fmla="*/ 134368 w 4417162"/>
              <a:gd name="connsiteY26" fmla="*/ 1095375 h 6858000"/>
              <a:gd name="connsiteX27" fmla="*/ 152844 w 4417162"/>
              <a:gd name="connsiteY27" fmla="*/ 1136650 h 6858000"/>
              <a:gd name="connsiteX28" fmla="*/ 167960 w 4417162"/>
              <a:gd name="connsiteY28" fmla="*/ 1182687 h 6858000"/>
              <a:gd name="connsiteX29" fmla="*/ 178038 w 4417162"/>
              <a:gd name="connsiteY29" fmla="*/ 1235075 h 6858000"/>
              <a:gd name="connsiteX30" fmla="*/ 188115 w 4417162"/>
              <a:gd name="connsiteY30" fmla="*/ 1295400 h 6858000"/>
              <a:gd name="connsiteX31" fmla="*/ 189795 w 4417162"/>
              <a:gd name="connsiteY31" fmla="*/ 1363662 h 6858000"/>
              <a:gd name="connsiteX32" fmla="*/ 188115 w 4417162"/>
              <a:gd name="connsiteY32" fmla="*/ 1431925 h 6858000"/>
              <a:gd name="connsiteX33" fmla="*/ 178038 w 4417162"/>
              <a:gd name="connsiteY33" fmla="*/ 1492250 h 6858000"/>
              <a:gd name="connsiteX34" fmla="*/ 167960 w 4417162"/>
              <a:gd name="connsiteY34" fmla="*/ 1544637 h 6858000"/>
              <a:gd name="connsiteX35" fmla="*/ 152844 w 4417162"/>
              <a:gd name="connsiteY35" fmla="*/ 1589087 h 6858000"/>
              <a:gd name="connsiteX36" fmla="*/ 134368 w 4417162"/>
              <a:gd name="connsiteY36" fmla="*/ 1631950 h 6858000"/>
              <a:gd name="connsiteX37" fmla="*/ 115893 w 4417162"/>
              <a:gd name="connsiteY37" fmla="*/ 1671637 h 6858000"/>
              <a:gd name="connsiteX38" fmla="*/ 95738 w 4417162"/>
              <a:gd name="connsiteY38" fmla="*/ 1708150 h 6858000"/>
              <a:gd name="connsiteX39" fmla="*/ 75583 w 4417162"/>
              <a:gd name="connsiteY39" fmla="*/ 1743075 h 6858000"/>
              <a:gd name="connsiteX40" fmla="*/ 55427 w 4417162"/>
              <a:gd name="connsiteY40" fmla="*/ 1782762 h 6858000"/>
              <a:gd name="connsiteX41" fmla="*/ 38632 w 4417162"/>
              <a:gd name="connsiteY41" fmla="*/ 1824037 h 6858000"/>
              <a:gd name="connsiteX42" fmla="*/ 23515 w 4417162"/>
              <a:gd name="connsiteY42" fmla="*/ 1870075 h 6858000"/>
              <a:gd name="connsiteX43" fmla="*/ 11758 w 4417162"/>
              <a:gd name="connsiteY43" fmla="*/ 1922462 h 6858000"/>
              <a:gd name="connsiteX44" fmla="*/ 3359 w 4417162"/>
              <a:gd name="connsiteY44" fmla="*/ 1982787 h 6858000"/>
              <a:gd name="connsiteX45" fmla="*/ 0 w 4417162"/>
              <a:gd name="connsiteY45" fmla="*/ 2051050 h 6858000"/>
              <a:gd name="connsiteX46" fmla="*/ 3359 w 4417162"/>
              <a:gd name="connsiteY46" fmla="*/ 2119312 h 6858000"/>
              <a:gd name="connsiteX47" fmla="*/ 11758 w 4417162"/>
              <a:gd name="connsiteY47" fmla="*/ 2179637 h 6858000"/>
              <a:gd name="connsiteX48" fmla="*/ 23515 w 4417162"/>
              <a:gd name="connsiteY48" fmla="*/ 2232025 h 6858000"/>
              <a:gd name="connsiteX49" fmla="*/ 38632 w 4417162"/>
              <a:gd name="connsiteY49" fmla="*/ 2278062 h 6858000"/>
              <a:gd name="connsiteX50" fmla="*/ 55427 w 4417162"/>
              <a:gd name="connsiteY50" fmla="*/ 2319337 h 6858000"/>
              <a:gd name="connsiteX51" fmla="*/ 75583 w 4417162"/>
              <a:gd name="connsiteY51" fmla="*/ 2359025 h 6858000"/>
              <a:gd name="connsiteX52" fmla="*/ 95738 w 4417162"/>
              <a:gd name="connsiteY52" fmla="*/ 2395537 h 6858000"/>
              <a:gd name="connsiteX53" fmla="*/ 115893 w 4417162"/>
              <a:gd name="connsiteY53" fmla="*/ 2433637 h 6858000"/>
              <a:gd name="connsiteX54" fmla="*/ 134368 w 4417162"/>
              <a:gd name="connsiteY54" fmla="*/ 2471737 h 6858000"/>
              <a:gd name="connsiteX55" fmla="*/ 152844 w 4417162"/>
              <a:gd name="connsiteY55" fmla="*/ 2513012 h 6858000"/>
              <a:gd name="connsiteX56" fmla="*/ 167960 w 4417162"/>
              <a:gd name="connsiteY56" fmla="*/ 2560637 h 6858000"/>
              <a:gd name="connsiteX57" fmla="*/ 178038 w 4417162"/>
              <a:gd name="connsiteY57" fmla="*/ 2613025 h 6858000"/>
              <a:gd name="connsiteX58" fmla="*/ 188115 w 4417162"/>
              <a:gd name="connsiteY58" fmla="*/ 2671762 h 6858000"/>
              <a:gd name="connsiteX59" fmla="*/ 189795 w 4417162"/>
              <a:gd name="connsiteY59" fmla="*/ 2741612 h 6858000"/>
              <a:gd name="connsiteX60" fmla="*/ 188115 w 4417162"/>
              <a:gd name="connsiteY60" fmla="*/ 2809875 h 6858000"/>
              <a:gd name="connsiteX61" fmla="*/ 178038 w 4417162"/>
              <a:gd name="connsiteY61" fmla="*/ 2868612 h 6858000"/>
              <a:gd name="connsiteX62" fmla="*/ 167960 w 4417162"/>
              <a:gd name="connsiteY62" fmla="*/ 2922587 h 6858000"/>
              <a:gd name="connsiteX63" fmla="*/ 152844 w 4417162"/>
              <a:gd name="connsiteY63" fmla="*/ 2967037 h 6858000"/>
              <a:gd name="connsiteX64" fmla="*/ 134368 w 4417162"/>
              <a:gd name="connsiteY64" fmla="*/ 3009900 h 6858000"/>
              <a:gd name="connsiteX65" fmla="*/ 115893 w 4417162"/>
              <a:gd name="connsiteY65" fmla="*/ 3046412 h 6858000"/>
              <a:gd name="connsiteX66" fmla="*/ 95738 w 4417162"/>
              <a:gd name="connsiteY66" fmla="*/ 3084512 h 6858000"/>
              <a:gd name="connsiteX67" fmla="*/ 75583 w 4417162"/>
              <a:gd name="connsiteY67" fmla="*/ 3121025 h 6858000"/>
              <a:gd name="connsiteX68" fmla="*/ 55427 w 4417162"/>
              <a:gd name="connsiteY68" fmla="*/ 3160712 h 6858000"/>
              <a:gd name="connsiteX69" fmla="*/ 38632 w 4417162"/>
              <a:gd name="connsiteY69" fmla="*/ 3201987 h 6858000"/>
              <a:gd name="connsiteX70" fmla="*/ 23515 w 4417162"/>
              <a:gd name="connsiteY70" fmla="*/ 3248025 h 6858000"/>
              <a:gd name="connsiteX71" fmla="*/ 11758 w 4417162"/>
              <a:gd name="connsiteY71" fmla="*/ 3300412 h 6858000"/>
              <a:gd name="connsiteX72" fmla="*/ 3359 w 4417162"/>
              <a:gd name="connsiteY72" fmla="*/ 3360737 h 6858000"/>
              <a:gd name="connsiteX73" fmla="*/ 0 w 4417162"/>
              <a:gd name="connsiteY73" fmla="*/ 3427412 h 6858000"/>
              <a:gd name="connsiteX74" fmla="*/ 3359 w 4417162"/>
              <a:gd name="connsiteY74" fmla="*/ 3497262 h 6858000"/>
              <a:gd name="connsiteX75" fmla="*/ 11758 w 4417162"/>
              <a:gd name="connsiteY75" fmla="*/ 3557587 h 6858000"/>
              <a:gd name="connsiteX76" fmla="*/ 23515 w 4417162"/>
              <a:gd name="connsiteY76" fmla="*/ 3609975 h 6858000"/>
              <a:gd name="connsiteX77" fmla="*/ 38632 w 4417162"/>
              <a:gd name="connsiteY77" fmla="*/ 3656012 h 6858000"/>
              <a:gd name="connsiteX78" fmla="*/ 55427 w 4417162"/>
              <a:gd name="connsiteY78" fmla="*/ 3697287 h 6858000"/>
              <a:gd name="connsiteX79" fmla="*/ 75583 w 4417162"/>
              <a:gd name="connsiteY79" fmla="*/ 3736975 h 6858000"/>
              <a:gd name="connsiteX80" fmla="*/ 115893 w 4417162"/>
              <a:gd name="connsiteY80" fmla="*/ 3811587 h 6858000"/>
              <a:gd name="connsiteX81" fmla="*/ 134368 w 4417162"/>
              <a:gd name="connsiteY81" fmla="*/ 3848100 h 6858000"/>
              <a:gd name="connsiteX82" fmla="*/ 152844 w 4417162"/>
              <a:gd name="connsiteY82" fmla="*/ 3890962 h 6858000"/>
              <a:gd name="connsiteX83" fmla="*/ 167960 w 4417162"/>
              <a:gd name="connsiteY83" fmla="*/ 3935412 h 6858000"/>
              <a:gd name="connsiteX84" fmla="*/ 178038 w 4417162"/>
              <a:gd name="connsiteY84" fmla="*/ 3987800 h 6858000"/>
              <a:gd name="connsiteX85" fmla="*/ 188115 w 4417162"/>
              <a:gd name="connsiteY85" fmla="*/ 4048125 h 6858000"/>
              <a:gd name="connsiteX86" fmla="*/ 189795 w 4417162"/>
              <a:gd name="connsiteY86" fmla="*/ 4116387 h 6858000"/>
              <a:gd name="connsiteX87" fmla="*/ 188115 w 4417162"/>
              <a:gd name="connsiteY87" fmla="*/ 4186237 h 6858000"/>
              <a:gd name="connsiteX88" fmla="*/ 178038 w 4417162"/>
              <a:gd name="connsiteY88" fmla="*/ 4244975 h 6858000"/>
              <a:gd name="connsiteX89" fmla="*/ 167960 w 4417162"/>
              <a:gd name="connsiteY89" fmla="*/ 4297362 h 6858000"/>
              <a:gd name="connsiteX90" fmla="*/ 152844 w 4417162"/>
              <a:gd name="connsiteY90" fmla="*/ 4343400 h 6858000"/>
              <a:gd name="connsiteX91" fmla="*/ 134368 w 4417162"/>
              <a:gd name="connsiteY91" fmla="*/ 4386262 h 6858000"/>
              <a:gd name="connsiteX92" fmla="*/ 115893 w 4417162"/>
              <a:gd name="connsiteY92" fmla="*/ 4424362 h 6858000"/>
              <a:gd name="connsiteX93" fmla="*/ 75583 w 4417162"/>
              <a:gd name="connsiteY93" fmla="*/ 4498975 h 6858000"/>
              <a:gd name="connsiteX94" fmla="*/ 55427 w 4417162"/>
              <a:gd name="connsiteY94" fmla="*/ 4537075 h 6858000"/>
              <a:gd name="connsiteX95" fmla="*/ 38632 w 4417162"/>
              <a:gd name="connsiteY95" fmla="*/ 4579937 h 6858000"/>
              <a:gd name="connsiteX96" fmla="*/ 23515 w 4417162"/>
              <a:gd name="connsiteY96" fmla="*/ 4625975 h 6858000"/>
              <a:gd name="connsiteX97" fmla="*/ 11758 w 4417162"/>
              <a:gd name="connsiteY97" fmla="*/ 4678362 h 6858000"/>
              <a:gd name="connsiteX98" fmla="*/ 3359 w 4417162"/>
              <a:gd name="connsiteY98" fmla="*/ 4738687 h 6858000"/>
              <a:gd name="connsiteX99" fmla="*/ 0 w 4417162"/>
              <a:gd name="connsiteY99" fmla="*/ 4806950 h 6858000"/>
              <a:gd name="connsiteX100" fmla="*/ 3359 w 4417162"/>
              <a:gd name="connsiteY100" fmla="*/ 4875212 h 6858000"/>
              <a:gd name="connsiteX101" fmla="*/ 11758 w 4417162"/>
              <a:gd name="connsiteY101" fmla="*/ 4935537 h 6858000"/>
              <a:gd name="connsiteX102" fmla="*/ 23515 w 4417162"/>
              <a:gd name="connsiteY102" fmla="*/ 4987925 h 6858000"/>
              <a:gd name="connsiteX103" fmla="*/ 38632 w 4417162"/>
              <a:gd name="connsiteY103" fmla="*/ 5033962 h 6858000"/>
              <a:gd name="connsiteX104" fmla="*/ 55427 w 4417162"/>
              <a:gd name="connsiteY104" fmla="*/ 5075237 h 6858000"/>
              <a:gd name="connsiteX105" fmla="*/ 75583 w 4417162"/>
              <a:gd name="connsiteY105" fmla="*/ 5114925 h 6858000"/>
              <a:gd name="connsiteX106" fmla="*/ 95738 w 4417162"/>
              <a:gd name="connsiteY106" fmla="*/ 5149850 h 6858000"/>
              <a:gd name="connsiteX107" fmla="*/ 115893 w 4417162"/>
              <a:gd name="connsiteY107" fmla="*/ 5186362 h 6858000"/>
              <a:gd name="connsiteX108" fmla="*/ 134368 w 4417162"/>
              <a:gd name="connsiteY108" fmla="*/ 5226050 h 6858000"/>
              <a:gd name="connsiteX109" fmla="*/ 152844 w 4417162"/>
              <a:gd name="connsiteY109" fmla="*/ 5268912 h 6858000"/>
              <a:gd name="connsiteX110" fmla="*/ 167960 w 4417162"/>
              <a:gd name="connsiteY110" fmla="*/ 5313362 h 6858000"/>
              <a:gd name="connsiteX111" fmla="*/ 178038 w 4417162"/>
              <a:gd name="connsiteY111" fmla="*/ 5365750 h 6858000"/>
              <a:gd name="connsiteX112" fmla="*/ 188115 w 4417162"/>
              <a:gd name="connsiteY112" fmla="*/ 5426075 h 6858000"/>
              <a:gd name="connsiteX113" fmla="*/ 189795 w 4417162"/>
              <a:gd name="connsiteY113" fmla="*/ 5494337 h 6858000"/>
              <a:gd name="connsiteX114" fmla="*/ 188115 w 4417162"/>
              <a:gd name="connsiteY114" fmla="*/ 5562600 h 6858000"/>
              <a:gd name="connsiteX115" fmla="*/ 178038 w 4417162"/>
              <a:gd name="connsiteY115" fmla="*/ 5622925 h 6858000"/>
              <a:gd name="connsiteX116" fmla="*/ 167960 w 4417162"/>
              <a:gd name="connsiteY116" fmla="*/ 5675312 h 6858000"/>
              <a:gd name="connsiteX117" fmla="*/ 152844 w 4417162"/>
              <a:gd name="connsiteY117" fmla="*/ 5721350 h 6858000"/>
              <a:gd name="connsiteX118" fmla="*/ 134368 w 4417162"/>
              <a:gd name="connsiteY118" fmla="*/ 5762625 h 6858000"/>
              <a:gd name="connsiteX119" fmla="*/ 115893 w 4417162"/>
              <a:gd name="connsiteY119" fmla="*/ 5802312 h 6858000"/>
              <a:gd name="connsiteX120" fmla="*/ 95738 w 4417162"/>
              <a:gd name="connsiteY120" fmla="*/ 5840412 h 6858000"/>
              <a:gd name="connsiteX121" fmla="*/ 75583 w 4417162"/>
              <a:gd name="connsiteY121" fmla="*/ 5876925 h 6858000"/>
              <a:gd name="connsiteX122" fmla="*/ 55427 w 4417162"/>
              <a:gd name="connsiteY122" fmla="*/ 5915025 h 6858000"/>
              <a:gd name="connsiteX123" fmla="*/ 38632 w 4417162"/>
              <a:gd name="connsiteY123" fmla="*/ 5956300 h 6858000"/>
              <a:gd name="connsiteX124" fmla="*/ 23515 w 4417162"/>
              <a:gd name="connsiteY124" fmla="*/ 6003925 h 6858000"/>
              <a:gd name="connsiteX125" fmla="*/ 11758 w 4417162"/>
              <a:gd name="connsiteY125" fmla="*/ 6056312 h 6858000"/>
              <a:gd name="connsiteX126" fmla="*/ 3359 w 4417162"/>
              <a:gd name="connsiteY126" fmla="*/ 6113462 h 6858000"/>
              <a:gd name="connsiteX127" fmla="*/ 0 w 4417162"/>
              <a:gd name="connsiteY127" fmla="*/ 6183312 h 6858000"/>
              <a:gd name="connsiteX128" fmla="*/ 3359 w 4417162"/>
              <a:gd name="connsiteY128" fmla="*/ 6251575 h 6858000"/>
              <a:gd name="connsiteX129" fmla="*/ 11758 w 4417162"/>
              <a:gd name="connsiteY129" fmla="*/ 6311900 h 6858000"/>
              <a:gd name="connsiteX130" fmla="*/ 23515 w 4417162"/>
              <a:gd name="connsiteY130" fmla="*/ 6361112 h 6858000"/>
              <a:gd name="connsiteX131" fmla="*/ 38632 w 4417162"/>
              <a:gd name="connsiteY131" fmla="*/ 6407150 h 6858000"/>
              <a:gd name="connsiteX132" fmla="*/ 55427 w 4417162"/>
              <a:gd name="connsiteY132" fmla="*/ 6448425 h 6858000"/>
              <a:gd name="connsiteX133" fmla="*/ 73903 w 4417162"/>
              <a:gd name="connsiteY133" fmla="*/ 6488112 h 6858000"/>
              <a:gd name="connsiteX134" fmla="*/ 92379 w 4417162"/>
              <a:gd name="connsiteY134" fmla="*/ 6523037 h 6858000"/>
              <a:gd name="connsiteX135" fmla="*/ 112534 w 4417162"/>
              <a:gd name="connsiteY135" fmla="*/ 6561137 h 6858000"/>
              <a:gd name="connsiteX136" fmla="*/ 132689 w 4417162"/>
              <a:gd name="connsiteY136" fmla="*/ 6597650 h 6858000"/>
              <a:gd name="connsiteX137" fmla="*/ 149485 w 4417162"/>
              <a:gd name="connsiteY137" fmla="*/ 6640512 h 6858000"/>
              <a:gd name="connsiteX138" fmla="*/ 166281 w 4417162"/>
              <a:gd name="connsiteY138" fmla="*/ 6683375 h 6858000"/>
              <a:gd name="connsiteX139" fmla="*/ 176358 w 4417162"/>
              <a:gd name="connsiteY139" fmla="*/ 6735762 h 6858000"/>
              <a:gd name="connsiteX140" fmla="*/ 184756 w 4417162"/>
              <a:gd name="connsiteY140" fmla="*/ 6791325 h 6858000"/>
              <a:gd name="connsiteX141" fmla="*/ 189795 w 4417162"/>
              <a:gd name="connsiteY141" fmla="*/ 6858000 h 6858000"/>
              <a:gd name="connsiteX142" fmla="*/ 334173 w 4417162"/>
              <a:gd name="connsiteY142" fmla="*/ 6858000 h 6858000"/>
              <a:gd name="connsiteX143" fmla="*/ 334174 w 4417162"/>
              <a:gd name="connsiteY143" fmla="*/ 6858000 h 6858000"/>
              <a:gd name="connsiteX144" fmla="*/ 4417162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4417162" y="0"/>
                </a:move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4417162"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D4B289F-2BF0-8FFC-008D-428911D3EE0E}"/>
              </a:ext>
            </a:extLst>
          </p:cNvPr>
          <p:cNvSpPr>
            <a:spLocks noGrp="1"/>
          </p:cNvSpPr>
          <p:nvPr>
            <p:ph type="title"/>
          </p:nvPr>
        </p:nvSpPr>
        <p:spPr>
          <a:xfrm>
            <a:off x="457201" y="723406"/>
            <a:ext cx="3234018" cy="5539608"/>
          </a:xfrm>
        </p:spPr>
        <p:txBody>
          <a:bodyPr vert="horz" lIns="91440" tIns="45720" rIns="91440" bIns="45720" rtlCol="0" anchor="b">
            <a:normAutofit/>
          </a:bodyPr>
          <a:lstStyle/>
          <a:p>
            <a:pPr algn="ctr"/>
            <a:r>
              <a:rPr lang="en-US" sz="6400" kern="1200" dirty="0">
                <a:solidFill>
                  <a:schemeClr val="tx1"/>
                </a:solidFill>
                <a:latin typeface="+mj-lt"/>
                <a:ea typeface="+mj-ea"/>
                <a:cs typeface="+mj-cs"/>
              </a:rPr>
              <a:t>The prairie is found in Kansas</a:t>
            </a:r>
            <a:br>
              <a:rPr lang="en-US" sz="6400" kern="1200" dirty="0">
                <a:solidFill>
                  <a:schemeClr val="tx1"/>
                </a:solidFill>
                <a:latin typeface="+mj-lt"/>
                <a:ea typeface="+mj-ea"/>
                <a:cs typeface="+mj-cs"/>
              </a:rPr>
            </a:br>
            <a:br>
              <a:rPr lang="en-US" sz="6400" kern="1200" dirty="0">
                <a:solidFill>
                  <a:schemeClr val="tx1"/>
                </a:solidFill>
                <a:latin typeface="+mj-lt"/>
                <a:ea typeface="+mj-ea"/>
                <a:cs typeface="+mj-cs"/>
              </a:rPr>
            </a:br>
            <a:endParaRPr lang="en-US" sz="6400" kern="1200" dirty="0">
              <a:solidFill>
                <a:schemeClr val="tx1"/>
              </a:solidFill>
              <a:latin typeface="+mj-lt"/>
              <a:ea typeface="+mj-ea"/>
              <a:cs typeface="+mj-cs"/>
            </a:endParaRPr>
          </a:p>
        </p:txBody>
      </p:sp>
      <p:pic>
        <p:nvPicPr>
          <p:cNvPr id="7" name="Picture 6" descr="A field of flowers&#10;&#10;Description automatically generated with low confidence">
            <a:extLst>
              <a:ext uri="{FF2B5EF4-FFF2-40B4-BE49-F238E27FC236}">
                <a16:creationId xmlns:a16="http://schemas.microsoft.com/office/drawing/2014/main" id="{9D5ECB15-C963-DC8E-FE3A-6278798475E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68841" y="501041"/>
            <a:ext cx="6916009" cy="3269293"/>
          </a:xfrm>
          <a:prstGeom prst="rect">
            <a:avLst/>
          </a:prstGeom>
        </p:spPr>
      </p:pic>
      <p:pic>
        <p:nvPicPr>
          <p:cNvPr id="4" name="Picture 3" descr="Shape, rectangle&#10;&#10;Description automatically generated">
            <a:extLst>
              <a:ext uri="{FF2B5EF4-FFF2-40B4-BE49-F238E27FC236}">
                <a16:creationId xmlns:a16="http://schemas.microsoft.com/office/drawing/2014/main" id="{85A9C1B7-BFBC-AA70-E300-E4D0E2387EA1}"/>
              </a:ext>
            </a:extLst>
          </p:cNvPr>
          <p:cNvPicPr>
            <a:picLocks noChangeAspect="1"/>
          </p:cNvPicPr>
          <p:nvPr/>
        </p:nvPicPr>
        <p:blipFill>
          <a:blip r:embed="rId3">
            <a:alphaModFix amt="30000"/>
          </a:blip>
          <a:stretch>
            <a:fillRect/>
          </a:stretch>
        </p:blipFill>
        <p:spPr>
          <a:xfrm>
            <a:off x="4414988" y="-159474"/>
            <a:ext cx="7399172" cy="4790964"/>
          </a:xfrm>
          <a:prstGeom prst="rect">
            <a:avLst/>
          </a:prstGeom>
          <a:ln>
            <a:noFill/>
          </a:ln>
        </p:spPr>
      </p:pic>
      <p:sp>
        <p:nvSpPr>
          <p:cNvPr id="8" name="TextBox 7">
            <a:extLst>
              <a:ext uri="{FF2B5EF4-FFF2-40B4-BE49-F238E27FC236}">
                <a16:creationId xmlns:a16="http://schemas.microsoft.com/office/drawing/2014/main" id="{1D102876-5ACC-3692-F90A-D837DC538D00}"/>
              </a:ext>
            </a:extLst>
          </p:cNvPr>
          <p:cNvSpPr txBox="1"/>
          <p:nvPr/>
        </p:nvSpPr>
        <p:spPr>
          <a:xfrm>
            <a:off x="1180970" y="4631490"/>
            <a:ext cx="2738850" cy="1446550"/>
          </a:xfrm>
          <a:prstGeom prst="rect">
            <a:avLst/>
          </a:prstGeom>
          <a:noFill/>
        </p:spPr>
        <p:txBody>
          <a:bodyPr wrap="square" rtlCol="0">
            <a:spAutoFit/>
          </a:bodyPr>
          <a:lstStyle/>
          <a:p>
            <a:r>
              <a:rPr lang="en-US" sz="4400" dirty="0"/>
              <a:t>- where </a:t>
            </a:r>
            <a:r>
              <a:rPr lang="en-US" sz="4400" b="1" dirty="0"/>
              <a:t>YOU</a:t>
            </a:r>
            <a:r>
              <a:rPr lang="en-US" sz="4400" dirty="0"/>
              <a:t> live</a:t>
            </a:r>
          </a:p>
        </p:txBody>
      </p:sp>
      <p:grpSp>
        <p:nvGrpSpPr>
          <p:cNvPr id="12" name="Group 11">
            <a:extLst>
              <a:ext uri="{FF2B5EF4-FFF2-40B4-BE49-F238E27FC236}">
                <a16:creationId xmlns:a16="http://schemas.microsoft.com/office/drawing/2014/main" id="{5053011C-8569-C428-0A07-A58B87F27AA0}"/>
              </a:ext>
            </a:extLst>
          </p:cNvPr>
          <p:cNvGrpSpPr/>
          <p:nvPr/>
        </p:nvGrpSpPr>
        <p:grpSpPr>
          <a:xfrm>
            <a:off x="5252862" y="4718130"/>
            <a:ext cx="5758168" cy="1396273"/>
            <a:chOff x="5252862" y="4718130"/>
            <a:chExt cx="5758168" cy="1396273"/>
          </a:xfrm>
        </p:grpSpPr>
        <p:pic>
          <p:nvPicPr>
            <p:cNvPr id="10" name="Picture 9" descr="A picture containing clipart&#10;&#10;Description automatically generated">
              <a:extLst>
                <a:ext uri="{FF2B5EF4-FFF2-40B4-BE49-F238E27FC236}">
                  <a16:creationId xmlns:a16="http://schemas.microsoft.com/office/drawing/2014/main" id="{95CA3EC3-33FA-C1D5-A736-9F3F93009D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52862" y="4718130"/>
              <a:ext cx="1742596" cy="1363771"/>
            </a:xfrm>
            <a:prstGeom prst="rect">
              <a:avLst/>
            </a:prstGeom>
          </p:spPr>
        </p:pic>
        <p:sp>
          <p:nvSpPr>
            <p:cNvPr id="11" name="TextBox 10">
              <a:extLst>
                <a:ext uri="{FF2B5EF4-FFF2-40B4-BE49-F238E27FC236}">
                  <a16:creationId xmlns:a16="http://schemas.microsoft.com/office/drawing/2014/main" id="{63FB101A-E1FD-15FA-4A04-072B16008B48}"/>
                </a:ext>
              </a:extLst>
            </p:cNvPr>
            <p:cNvSpPr txBox="1"/>
            <p:nvPr/>
          </p:nvSpPr>
          <p:spPr>
            <a:xfrm>
              <a:off x="7139836" y="4790964"/>
              <a:ext cx="3871194" cy="1323439"/>
            </a:xfrm>
            <a:prstGeom prst="rect">
              <a:avLst/>
            </a:prstGeom>
            <a:noFill/>
          </p:spPr>
          <p:txBody>
            <a:bodyPr wrap="square" rtlCol="0">
              <a:spAutoFit/>
            </a:bodyPr>
            <a:lstStyle/>
            <a:p>
              <a:r>
                <a:rPr lang="en-US" sz="4000" b="1" dirty="0">
                  <a:solidFill>
                    <a:schemeClr val="accent1">
                      <a:lumMod val="75000"/>
                    </a:schemeClr>
                  </a:solidFill>
                  <a:latin typeface="+mj-lt"/>
                </a:rPr>
                <a:t>Have you ever seen prairie?</a:t>
              </a:r>
            </a:p>
          </p:txBody>
        </p:sp>
      </p:grpSp>
      <p:sp>
        <p:nvSpPr>
          <p:cNvPr id="3" name="TextBox 2">
            <a:extLst>
              <a:ext uri="{FF2B5EF4-FFF2-40B4-BE49-F238E27FC236}">
                <a16:creationId xmlns:a16="http://schemas.microsoft.com/office/drawing/2014/main" id="{C22C5BF2-9C1A-6927-8B7C-3D04A826240B}"/>
              </a:ext>
            </a:extLst>
          </p:cNvPr>
          <p:cNvSpPr txBox="1"/>
          <p:nvPr/>
        </p:nvSpPr>
        <p:spPr>
          <a:xfrm>
            <a:off x="377840" y="232756"/>
            <a:ext cx="803130" cy="584775"/>
          </a:xfrm>
          <a:prstGeom prst="rect">
            <a:avLst/>
          </a:prstGeom>
          <a:noFill/>
        </p:spPr>
        <p:txBody>
          <a:bodyPr wrap="square" rtlCol="0">
            <a:spAutoFit/>
          </a:bodyPr>
          <a:lstStyle/>
          <a:p>
            <a:r>
              <a:rPr lang="en-US" sz="3200" dirty="0">
                <a:latin typeface="+mj-lt"/>
              </a:rPr>
              <a:t>1</a:t>
            </a:r>
            <a:r>
              <a:rPr lang="en-US" dirty="0"/>
              <a:t>. </a:t>
            </a:r>
          </a:p>
        </p:txBody>
      </p:sp>
    </p:spTree>
    <p:extLst>
      <p:ext uri="{BB962C8B-B14F-4D97-AF65-F5344CB8AC3E}">
        <p14:creationId xmlns:p14="http://schemas.microsoft.com/office/powerpoint/2010/main" val="2118198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20D0D-C529-AFA6-D9A9-A5338EE4B77D}"/>
              </a:ext>
            </a:extLst>
          </p:cNvPr>
          <p:cNvSpPr>
            <a:spLocks noGrp="1"/>
          </p:cNvSpPr>
          <p:nvPr>
            <p:ph type="title"/>
          </p:nvPr>
        </p:nvSpPr>
        <p:spPr>
          <a:xfrm>
            <a:off x="1642753" y="2922834"/>
            <a:ext cx="8906493" cy="1325563"/>
          </a:xfrm>
          <a:solidFill>
            <a:schemeClr val="bg1">
              <a:lumMod val="95000"/>
              <a:alpha val="83000"/>
            </a:schemeClr>
          </a:solidFill>
        </p:spPr>
        <p:txBody>
          <a:bodyPr/>
          <a:lstStyle/>
          <a:p>
            <a:pPr algn="ctr"/>
            <a:r>
              <a:rPr lang="en-US" dirty="0">
                <a:solidFill>
                  <a:schemeClr val="accent1">
                    <a:lumMod val="50000"/>
                  </a:schemeClr>
                </a:solidFill>
              </a:rPr>
              <a:t>What do you think a prairie looks like?</a:t>
            </a:r>
          </a:p>
        </p:txBody>
      </p:sp>
      <p:grpSp>
        <p:nvGrpSpPr>
          <p:cNvPr id="5" name="Group 4">
            <a:extLst>
              <a:ext uri="{FF2B5EF4-FFF2-40B4-BE49-F238E27FC236}">
                <a16:creationId xmlns:a16="http://schemas.microsoft.com/office/drawing/2014/main" id="{A1ECCEBA-F079-FB6F-DB8A-C2AD99CC2606}"/>
              </a:ext>
            </a:extLst>
          </p:cNvPr>
          <p:cNvGrpSpPr/>
          <p:nvPr/>
        </p:nvGrpSpPr>
        <p:grpSpPr>
          <a:xfrm>
            <a:off x="918357" y="5195455"/>
            <a:ext cx="9630890" cy="646331"/>
            <a:chOff x="1382485" y="5932715"/>
            <a:chExt cx="9630890" cy="646331"/>
          </a:xfrm>
          <a:solidFill>
            <a:schemeClr val="bg1">
              <a:lumMod val="95000"/>
              <a:alpha val="65584"/>
            </a:schemeClr>
          </a:solidFill>
        </p:grpSpPr>
        <p:sp>
          <p:nvSpPr>
            <p:cNvPr id="3" name="TextBox 2">
              <a:extLst>
                <a:ext uri="{FF2B5EF4-FFF2-40B4-BE49-F238E27FC236}">
                  <a16:creationId xmlns:a16="http://schemas.microsoft.com/office/drawing/2014/main" id="{A4DCCC09-AAF3-23D0-32BF-567A653A268A}"/>
                </a:ext>
              </a:extLst>
            </p:cNvPr>
            <p:cNvSpPr txBox="1"/>
            <p:nvPr/>
          </p:nvSpPr>
          <p:spPr>
            <a:xfrm>
              <a:off x="1752601" y="5932715"/>
              <a:ext cx="9260774" cy="646331"/>
            </a:xfrm>
            <a:prstGeom prst="rect">
              <a:avLst/>
            </a:prstGeom>
            <a:grpFill/>
          </p:spPr>
          <p:txBody>
            <a:bodyPr wrap="square" rtlCol="0">
              <a:spAutoFit/>
            </a:bodyPr>
            <a:lstStyle/>
            <a:p>
              <a:r>
                <a:rPr lang="en-US" sz="3600" b="1" dirty="0">
                  <a:solidFill>
                    <a:schemeClr val="accent1">
                      <a:lumMod val="50000"/>
                    </a:schemeClr>
                  </a:solidFill>
                  <a:latin typeface="+mj-lt"/>
                </a:rPr>
                <a:t>Draw a picture of what a prairie looks like to you.</a:t>
              </a:r>
            </a:p>
          </p:txBody>
        </p:sp>
        <p:sp>
          <p:nvSpPr>
            <p:cNvPr id="4" name="5-Point Star 3">
              <a:extLst>
                <a:ext uri="{FF2B5EF4-FFF2-40B4-BE49-F238E27FC236}">
                  <a16:creationId xmlns:a16="http://schemas.microsoft.com/office/drawing/2014/main" id="{F73D2A5F-FB3C-074E-74CA-B1A6B51C210E}"/>
                </a:ext>
              </a:extLst>
            </p:cNvPr>
            <p:cNvSpPr/>
            <p:nvPr/>
          </p:nvSpPr>
          <p:spPr>
            <a:xfrm>
              <a:off x="1382485" y="6065380"/>
              <a:ext cx="370115" cy="3810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3AF0B73B-37D0-DB3B-AAF7-0C7FDC60CF4D}"/>
              </a:ext>
            </a:extLst>
          </p:cNvPr>
          <p:cNvSpPr txBox="1"/>
          <p:nvPr/>
        </p:nvSpPr>
        <p:spPr>
          <a:xfrm>
            <a:off x="377840" y="232756"/>
            <a:ext cx="803130" cy="584775"/>
          </a:xfrm>
          <a:prstGeom prst="rect">
            <a:avLst/>
          </a:prstGeom>
          <a:noFill/>
        </p:spPr>
        <p:txBody>
          <a:bodyPr wrap="square" rtlCol="0">
            <a:spAutoFit/>
          </a:bodyPr>
          <a:lstStyle/>
          <a:p>
            <a:r>
              <a:rPr lang="en-US" sz="3200" dirty="0">
                <a:latin typeface="+mj-lt"/>
              </a:rPr>
              <a:t>2</a:t>
            </a:r>
            <a:r>
              <a:rPr lang="en-US" dirty="0"/>
              <a:t>. </a:t>
            </a:r>
          </a:p>
        </p:txBody>
      </p:sp>
      <p:sp>
        <p:nvSpPr>
          <p:cNvPr id="7" name="TextBox 6">
            <a:hlinkClick r:id="rId3"/>
            <a:extLst>
              <a:ext uri="{FF2B5EF4-FFF2-40B4-BE49-F238E27FC236}">
                <a16:creationId xmlns:a16="http://schemas.microsoft.com/office/drawing/2014/main" id="{B3E2DCCE-37A5-EB3D-36EF-0F017DDCD224}"/>
              </a:ext>
            </a:extLst>
          </p:cNvPr>
          <p:cNvSpPr txBox="1"/>
          <p:nvPr/>
        </p:nvSpPr>
        <p:spPr>
          <a:xfrm>
            <a:off x="3383280" y="6152606"/>
            <a:ext cx="5316583" cy="369332"/>
          </a:xfrm>
          <a:prstGeom prst="rect">
            <a:avLst/>
          </a:prstGeom>
          <a:gradFill flip="none" rotWithShape="1">
            <a:gsLst>
              <a:gs pos="0">
                <a:srgbClr val="FF0000">
                  <a:tint val="66000"/>
                  <a:satMod val="160000"/>
                  <a:alpha val="59700"/>
                </a:srgbClr>
              </a:gs>
              <a:gs pos="0">
                <a:srgbClr val="FF0000">
                  <a:tint val="44500"/>
                  <a:satMod val="160000"/>
                </a:srgbClr>
              </a:gs>
              <a:gs pos="100000">
                <a:srgbClr val="FF0000">
                  <a:tint val="23500"/>
                  <a:satMod val="160000"/>
                </a:srgbClr>
              </a:gs>
            </a:gsLst>
            <a:path path="circle">
              <a:fillToRect l="50000" t="50000" r="50000" b="50000"/>
            </a:path>
            <a:tileRect/>
          </a:gradFill>
        </p:spPr>
        <p:txBody>
          <a:bodyPr wrap="square" rtlCol="0">
            <a:spAutoFit/>
          </a:bodyPr>
          <a:lstStyle/>
          <a:p>
            <a:pPr algn="ctr"/>
            <a:r>
              <a:rPr lang="en-US" dirty="0"/>
              <a:t>Here’s a video of the tallgrass prairie in the spring</a:t>
            </a:r>
          </a:p>
        </p:txBody>
      </p:sp>
    </p:spTree>
    <p:extLst>
      <p:ext uri="{BB962C8B-B14F-4D97-AF65-F5344CB8AC3E}">
        <p14:creationId xmlns:p14="http://schemas.microsoft.com/office/powerpoint/2010/main" val="3251754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A field of white flowers&#10;&#10;Description automatically generated with medium confidence">
            <a:extLst>
              <a:ext uri="{FF2B5EF4-FFF2-40B4-BE49-F238E27FC236}">
                <a16:creationId xmlns:a16="http://schemas.microsoft.com/office/drawing/2014/main" id="{ADEF5570-CD1F-FC03-957B-50E1FF0B58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
            <a:ext cx="6050258" cy="3400925"/>
          </a:xfrm>
          <a:custGeom>
            <a:avLst/>
            <a:gdLst/>
            <a:ahLst/>
            <a:cxnLst/>
            <a:rect l="l" t="t" r="r" b="b"/>
            <a:pathLst>
              <a:path w="6050278" h="3400925">
                <a:moveTo>
                  <a:pt x="0" y="0"/>
                </a:moveTo>
                <a:lnTo>
                  <a:pt x="6050278" y="0"/>
                </a:lnTo>
                <a:lnTo>
                  <a:pt x="6050278" y="1827306"/>
                </a:lnTo>
                <a:lnTo>
                  <a:pt x="3892296" y="1827306"/>
                </a:lnTo>
                <a:lnTo>
                  <a:pt x="3892296" y="3400925"/>
                </a:lnTo>
                <a:lnTo>
                  <a:pt x="0" y="3400925"/>
                </a:lnTo>
                <a:close/>
              </a:path>
            </a:pathLst>
          </a:custGeom>
        </p:spPr>
      </p:pic>
      <p:pic>
        <p:nvPicPr>
          <p:cNvPr id="14" name="Picture 13" descr="A field of wheat&#10;&#10;Description automatically generated with low confidence">
            <a:extLst>
              <a:ext uri="{FF2B5EF4-FFF2-40B4-BE49-F238E27FC236}">
                <a16:creationId xmlns:a16="http://schemas.microsoft.com/office/drawing/2014/main" id="{A8B2FB88-E4DC-E660-1C0B-A8351DF99D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41722" y="1"/>
            <a:ext cx="6050278" cy="3400925"/>
          </a:xfrm>
          <a:custGeom>
            <a:avLst/>
            <a:gdLst/>
            <a:ahLst/>
            <a:cxnLst/>
            <a:rect l="l" t="t" r="r" b="b"/>
            <a:pathLst>
              <a:path w="6050278" h="3400925">
                <a:moveTo>
                  <a:pt x="0" y="0"/>
                </a:moveTo>
                <a:lnTo>
                  <a:pt x="6050278" y="0"/>
                </a:lnTo>
                <a:lnTo>
                  <a:pt x="6050278" y="3400925"/>
                </a:lnTo>
                <a:lnTo>
                  <a:pt x="2157982" y="3400925"/>
                </a:lnTo>
                <a:lnTo>
                  <a:pt x="2157982" y="1827306"/>
                </a:lnTo>
                <a:lnTo>
                  <a:pt x="0" y="1827306"/>
                </a:lnTo>
                <a:close/>
              </a:path>
            </a:pathLst>
          </a:custGeom>
        </p:spPr>
      </p:pic>
      <p:pic>
        <p:nvPicPr>
          <p:cNvPr id="12" name="Picture 11" descr="A group of people walking through a field of flowers&#10;&#10;Description automatically generated with medium confidence">
            <a:extLst>
              <a:ext uri="{FF2B5EF4-FFF2-40B4-BE49-F238E27FC236}">
                <a16:creationId xmlns:a16="http://schemas.microsoft.com/office/drawing/2014/main" id="{18061FF2-D67B-EF64-3ACD-61F38DE2D8E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 y="3489159"/>
            <a:ext cx="6050258" cy="3368841"/>
          </a:xfrm>
          <a:custGeom>
            <a:avLst/>
            <a:gdLst/>
            <a:ahLst/>
            <a:cxnLst/>
            <a:rect l="l" t="t" r="r" b="b"/>
            <a:pathLst>
              <a:path w="6050278" h="3368841">
                <a:moveTo>
                  <a:pt x="0" y="0"/>
                </a:moveTo>
                <a:lnTo>
                  <a:pt x="3892296" y="0"/>
                </a:lnTo>
                <a:lnTo>
                  <a:pt x="3892296" y="1541535"/>
                </a:lnTo>
                <a:lnTo>
                  <a:pt x="6050278" y="1541535"/>
                </a:lnTo>
                <a:lnTo>
                  <a:pt x="6050278" y="3368841"/>
                </a:lnTo>
                <a:lnTo>
                  <a:pt x="0" y="3368841"/>
                </a:lnTo>
                <a:close/>
              </a:path>
            </a:pathLst>
          </a:custGeom>
        </p:spPr>
      </p:pic>
      <p:pic>
        <p:nvPicPr>
          <p:cNvPr id="6" name="Picture 5" descr="A grassy field with clouds in the sky&#10;&#10;Description automatically generated with low confidence">
            <a:extLst>
              <a:ext uri="{FF2B5EF4-FFF2-40B4-BE49-F238E27FC236}">
                <a16:creationId xmlns:a16="http://schemas.microsoft.com/office/drawing/2014/main" id="{122CD934-29B8-7571-BAA4-AC485D09E1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41722" y="3489159"/>
            <a:ext cx="6050278" cy="3368841"/>
          </a:xfrm>
          <a:custGeom>
            <a:avLst/>
            <a:gdLst/>
            <a:ahLst/>
            <a:cxnLst/>
            <a:rect l="l" t="t" r="r" b="b"/>
            <a:pathLst>
              <a:path w="6050278" h="3368841">
                <a:moveTo>
                  <a:pt x="2157982" y="0"/>
                </a:moveTo>
                <a:lnTo>
                  <a:pt x="6050278" y="0"/>
                </a:lnTo>
                <a:lnTo>
                  <a:pt x="6050278" y="3368841"/>
                </a:lnTo>
                <a:lnTo>
                  <a:pt x="0" y="3368841"/>
                </a:lnTo>
                <a:lnTo>
                  <a:pt x="0" y="1541535"/>
                </a:lnTo>
                <a:lnTo>
                  <a:pt x="2157982" y="1541535"/>
                </a:lnTo>
                <a:close/>
              </a:path>
            </a:pathLst>
          </a:custGeom>
        </p:spPr>
      </p:pic>
      <p:pic>
        <p:nvPicPr>
          <p:cNvPr id="20" name="Picture 19" descr="A yellow flower in a field&#10;&#10;Description automatically generated with medium confidence">
            <a:extLst>
              <a:ext uri="{FF2B5EF4-FFF2-40B4-BE49-F238E27FC236}">
                <a16:creationId xmlns:a16="http://schemas.microsoft.com/office/drawing/2014/main" id="{1399D889-B0AA-8D63-5340-0C4B052F8F6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3"/>
          <a:stretch/>
        </p:blipFill>
        <p:spPr>
          <a:xfrm>
            <a:off x="3983736" y="1918638"/>
            <a:ext cx="4224528" cy="3020725"/>
          </a:xfrm>
          <a:prstGeom prst="rect">
            <a:avLst/>
          </a:prstGeom>
        </p:spPr>
      </p:pic>
      <p:sp>
        <p:nvSpPr>
          <p:cNvPr id="23" name="TextBox 22">
            <a:extLst>
              <a:ext uri="{FF2B5EF4-FFF2-40B4-BE49-F238E27FC236}">
                <a16:creationId xmlns:a16="http://schemas.microsoft.com/office/drawing/2014/main" id="{09EC1BA3-7A99-7A95-B385-7F8DE5875424}"/>
              </a:ext>
            </a:extLst>
          </p:cNvPr>
          <p:cNvSpPr txBox="1"/>
          <p:nvPr/>
        </p:nvSpPr>
        <p:spPr>
          <a:xfrm>
            <a:off x="377840" y="232756"/>
            <a:ext cx="803130" cy="584775"/>
          </a:xfrm>
          <a:prstGeom prst="rect">
            <a:avLst/>
          </a:prstGeom>
          <a:noFill/>
        </p:spPr>
        <p:txBody>
          <a:bodyPr wrap="square" rtlCol="0">
            <a:spAutoFit/>
          </a:bodyPr>
          <a:lstStyle/>
          <a:p>
            <a:r>
              <a:rPr lang="en-US" sz="3200" dirty="0">
                <a:solidFill>
                  <a:schemeClr val="bg1"/>
                </a:solidFill>
                <a:latin typeface="+mj-lt"/>
              </a:rPr>
              <a:t>3.</a:t>
            </a:r>
            <a:endParaRPr lang="en-US" dirty="0">
              <a:solidFill>
                <a:schemeClr val="bg1"/>
              </a:solidFill>
            </a:endParaRPr>
          </a:p>
        </p:txBody>
      </p:sp>
    </p:spTree>
    <p:extLst>
      <p:ext uri="{BB962C8B-B14F-4D97-AF65-F5344CB8AC3E}">
        <p14:creationId xmlns:p14="http://schemas.microsoft.com/office/powerpoint/2010/main" val="24005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5D511-BD80-2A7F-FDED-5B8D7C3C5E2B}"/>
              </a:ext>
            </a:extLst>
          </p:cNvPr>
          <p:cNvSpPr>
            <a:spLocks noGrp="1"/>
          </p:cNvSpPr>
          <p:nvPr>
            <p:ph type="title"/>
          </p:nvPr>
        </p:nvSpPr>
        <p:spPr>
          <a:xfrm>
            <a:off x="1959428" y="2974728"/>
            <a:ext cx="7816339" cy="1325563"/>
          </a:xfrm>
          <a:solidFill>
            <a:schemeClr val="bg1">
              <a:lumMod val="95000"/>
              <a:alpha val="75120"/>
            </a:schemeClr>
          </a:solidFill>
        </p:spPr>
        <p:txBody>
          <a:bodyPr/>
          <a:lstStyle/>
          <a:p>
            <a:pPr algn="ctr"/>
            <a:r>
              <a:rPr lang="en-US" dirty="0">
                <a:solidFill>
                  <a:schemeClr val="accent1">
                    <a:lumMod val="50000"/>
                  </a:schemeClr>
                </a:solidFill>
              </a:rPr>
              <a:t>What kinds of plants can we find in a prairie?</a:t>
            </a:r>
          </a:p>
        </p:txBody>
      </p:sp>
      <p:grpSp>
        <p:nvGrpSpPr>
          <p:cNvPr id="3" name="Group 2">
            <a:extLst>
              <a:ext uri="{FF2B5EF4-FFF2-40B4-BE49-F238E27FC236}">
                <a16:creationId xmlns:a16="http://schemas.microsoft.com/office/drawing/2014/main" id="{71EE041F-B35A-9C74-8053-575B29894BFD}"/>
              </a:ext>
            </a:extLst>
          </p:cNvPr>
          <p:cNvGrpSpPr/>
          <p:nvPr/>
        </p:nvGrpSpPr>
        <p:grpSpPr>
          <a:xfrm>
            <a:off x="391886" y="5061858"/>
            <a:ext cx="11359241" cy="646331"/>
            <a:chOff x="1382485" y="5932715"/>
            <a:chExt cx="10591800" cy="646331"/>
          </a:xfrm>
        </p:grpSpPr>
        <p:sp>
          <p:nvSpPr>
            <p:cNvPr id="4" name="TextBox 3">
              <a:extLst>
                <a:ext uri="{FF2B5EF4-FFF2-40B4-BE49-F238E27FC236}">
                  <a16:creationId xmlns:a16="http://schemas.microsoft.com/office/drawing/2014/main" id="{50ADD104-2A77-23BF-1C98-C67BC7E7C52F}"/>
                </a:ext>
              </a:extLst>
            </p:cNvPr>
            <p:cNvSpPr txBox="1"/>
            <p:nvPr/>
          </p:nvSpPr>
          <p:spPr>
            <a:xfrm>
              <a:off x="1752600" y="5932715"/>
              <a:ext cx="10221685" cy="646331"/>
            </a:xfrm>
            <a:prstGeom prst="rect">
              <a:avLst/>
            </a:prstGeom>
            <a:solidFill>
              <a:schemeClr val="bg1">
                <a:lumMod val="95000"/>
                <a:alpha val="67000"/>
              </a:schemeClr>
            </a:solidFill>
          </p:spPr>
          <p:txBody>
            <a:bodyPr wrap="square" rtlCol="0">
              <a:spAutoFit/>
            </a:bodyPr>
            <a:lstStyle/>
            <a:p>
              <a:r>
                <a:rPr lang="en-US" sz="3600" b="1" dirty="0">
                  <a:solidFill>
                    <a:schemeClr val="accent1">
                      <a:lumMod val="50000"/>
                    </a:schemeClr>
                  </a:solidFill>
                  <a:latin typeface="+mj-lt"/>
                </a:rPr>
                <a:t>In your picture, draw some grasses and some wildflowers</a:t>
              </a:r>
            </a:p>
          </p:txBody>
        </p:sp>
        <p:sp>
          <p:nvSpPr>
            <p:cNvPr id="5" name="5-Point Star 4">
              <a:extLst>
                <a:ext uri="{FF2B5EF4-FFF2-40B4-BE49-F238E27FC236}">
                  <a16:creationId xmlns:a16="http://schemas.microsoft.com/office/drawing/2014/main" id="{766DABC4-7400-A4F3-D71E-61012CD5DF0D}"/>
                </a:ext>
              </a:extLst>
            </p:cNvPr>
            <p:cNvSpPr/>
            <p:nvPr/>
          </p:nvSpPr>
          <p:spPr>
            <a:xfrm>
              <a:off x="1382485" y="6065380"/>
              <a:ext cx="370115" cy="3810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sp>
        <p:nvSpPr>
          <p:cNvPr id="6" name="TextBox 5">
            <a:extLst>
              <a:ext uri="{FF2B5EF4-FFF2-40B4-BE49-F238E27FC236}">
                <a16:creationId xmlns:a16="http://schemas.microsoft.com/office/drawing/2014/main" id="{88816D21-6382-671F-AA3A-2D77498FFA79}"/>
              </a:ext>
            </a:extLst>
          </p:cNvPr>
          <p:cNvSpPr txBox="1"/>
          <p:nvPr/>
        </p:nvSpPr>
        <p:spPr>
          <a:xfrm>
            <a:off x="377840" y="232756"/>
            <a:ext cx="803130" cy="584775"/>
          </a:xfrm>
          <a:prstGeom prst="rect">
            <a:avLst/>
          </a:prstGeom>
          <a:noFill/>
        </p:spPr>
        <p:txBody>
          <a:bodyPr wrap="square" rtlCol="0">
            <a:spAutoFit/>
          </a:bodyPr>
          <a:lstStyle/>
          <a:p>
            <a:r>
              <a:rPr lang="en-US" sz="3200" dirty="0">
                <a:latin typeface="+mj-lt"/>
              </a:rPr>
              <a:t>4</a:t>
            </a:r>
            <a:r>
              <a:rPr lang="en-US" dirty="0"/>
              <a:t>. </a:t>
            </a:r>
          </a:p>
        </p:txBody>
      </p:sp>
    </p:spTree>
    <p:extLst>
      <p:ext uri="{BB962C8B-B14F-4D97-AF65-F5344CB8AC3E}">
        <p14:creationId xmlns:p14="http://schemas.microsoft.com/office/powerpoint/2010/main" val="342978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sky, outdoor, grass, yellow&#10;&#10;Description automatically generated">
            <a:extLst>
              <a:ext uri="{FF2B5EF4-FFF2-40B4-BE49-F238E27FC236}">
                <a16:creationId xmlns:a16="http://schemas.microsoft.com/office/drawing/2014/main" id="{B1D81885-EE3D-A468-8AA9-BFD697AEF06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21035" y="643467"/>
            <a:ext cx="5129784" cy="5571066"/>
          </a:xfrm>
          <a:prstGeom prst="rect">
            <a:avLst/>
          </a:prstGeom>
        </p:spPr>
      </p:pic>
      <p:sp>
        <p:nvSpPr>
          <p:cNvPr id="15" name="Rectangle 14">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outdoor, grass, sky, field&#10;&#10;Description automatically generated">
            <a:extLst>
              <a:ext uri="{FF2B5EF4-FFF2-40B4-BE49-F238E27FC236}">
                <a16:creationId xmlns:a16="http://schemas.microsoft.com/office/drawing/2014/main" id="{3012475B-0FB2-3BE1-C0C7-2F209BE74B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1180" y="643467"/>
            <a:ext cx="5129784" cy="5571066"/>
          </a:xfrm>
          <a:prstGeom prst="rect">
            <a:avLst/>
          </a:prstGeom>
        </p:spPr>
      </p:pic>
      <p:sp>
        <p:nvSpPr>
          <p:cNvPr id="7" name="TextBox 6">
            <a:extLst>
              <a:ext uri="{FF2B5EF4-FFF2-40B4-BE49-F238E27FC236}">
                <a16:creationId xmlns:a16="http://schemas.microsoft.com/office/drawing/2014/main" id="{04CF21E5-B202-40E0-0D15-B289D642126C}"/>
              </a:ext>
            </a:extLst>
          </p:cNvPr>
          <p:cNvSpPr txBox="1"/>
          <p:nvPr/>
        </p:nvSpPr>
        <p:spPr>
          <a:xfrm>
            <a:off x="865520" y="933796"/>
            <a:ext cx="803130" cy="584775"/>
          </a:xfrm>
          <a:prstGeom prst="rect">
            <a:avLst/>
          </a:prstGeom>
          <a:noFill/>
        </p:spPr>
        <p:txBody>
          <a:bodyPr wrap="square" rtlCol="0">
            <a:spAutoFit/>
          </a:bodyPr>
          <a:lstStyle/>
          <a:p>
            <a:r>
              <a:rPr lang="en-US" sz="3200" dirty="0">
                <a:latin typeface="+mj-lt"/>
              </a:rPr>
              <a:t>5</a:t>
            </a:r>
            <a:r>
              <a:rPr lang="en-US" dirty="0"/>
              <a:t>. </a:t>
            </a:r>
          </a:p>
        </p:txBody>
      </p:sp>
    </p:spTree>
    <p:extLst>
      <p:ext uri="{BB962C8B-B14F-4D97-AF65-F5344CB8AC3E}">
        <p14:creationId xmlns:p14="http://schemas.microsoft.com/office/powerpoint/2010/main" val="210407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6DCD0-E230-F4A6-08C4-45BB269D20E6}"/>
              </a:ext>
            </a:extLst>
          </p:cNvPr>
          <p:cNvSpPr>
            <a:spLocks noGrp="1"/>
          </p:cNvSpPr>
          <p:nvPr>
            <p:ph type="title"/>
          </p:nvPr>
        </p:nvSpPr>
        <p:spPr>
          <a:xfrm>
            <a:off x="1954480" y="2922834"/>
            <a:ext cx="8621487" cy="1325563"/>
          </a:xfrm>
          <a:solidFill>
            <a:schemeClr val="bg1">
              <a:lumMod val="95000"/>
              <a:alpha val="78789"/>
            </a:schemeClr>
          </a:solidFill>
        </p:spPr>
        <p:txBody>
          <a:bodyPr>
            <a:normAutofit/>
          </a:bodyPr>
          <a:lstStyle/>
          <a:p>
            <a:pPr algn="ctr"/>
            <a:r>
              <a:rPr lang="en-US" dirty="0">
                <a:solidFill>
                  <a:schemeClr val="accent1">
                    <a:lumMod val="50000"/>
                  </a:schemeClr>
                </a:solidFill>
              </a:rPr>
              <a:t>What kinds of animals do we find living on a prairie?</a:t>
            </a:r>
          </a:p>
        </p:txBody>
      </p:sp>
      <p:sp>
        <p:nvSpPr>
          <p:cNvPr id="6" name="TextBox 5">
            <a:extLst>
              <a:ext uri="{FF2B5EF4-FFF2-40B4-BE49-F238E27FC236}">
                <a16:creationId xmlns:a16="http://schemas.microsoft.com/office/drawing/2014/main" id="{3D3DDF87-429D-6EAE-8FD5-1C24C6702A35}"/>
              </a:ext>
            </a:extLst>
          </p:cNvPr>
          <p:cNvSpPr txBox="1"/>
          <p:nvPr/>
        </p:nvSpPr>
        <p:spPr>
          <a:xfrm>
            <a:off x="377840" y="232756"/>
            <a:ext cx="803130" cy="584775"/>
          </a:xfrm>
          <a:prstGeom prst="rect">
            <a:avLst/>
          </a:prstGeom>
          <a:noFill/>
        </p:spPr>
        <p:txBody>
          <a:bodyPr wrap="square" rtlCol="0">
            <a:spAutoFit/>
          </a:bodyPr>
          <a:lstStyle/>
          <a:p>
            <a:r>
              <a:rPr lang="en-US" sz="3200" dirty="0">
                <a:latin typeface="+mj-lt"/>
              </a:rPr>
              <a:t>6</a:t>
            </a:r>
            <a:r>
              <a:rPr lang="en-US" dirty="0"/>
              <a:t>. </a:t>
            </a:r>
          </a:p>
        </p:txBody>
      </p:sp>
      <p:sp>
        <p:nvSpPr>
          <p:cNvPr id="3" name="TextBox 2">
            <a:hlinkClick r:id="rId4"/>
            <a:extLst>
              <a:ext uri="{FF2B5EF4-FFF2-40B4-BE49-F238E27FC236}">
                <a16:creationId xmlns:a16="http://schemas.microsoft.com/office/drawing/2014/main" id="{435AD0F6-21FC-1177-AB89-55FEFF182A60}"/>
              </a:ext>
            </a:extLst>
          </p:cNvPr>
          <p:cNvSpPr txBox="1"/>
          <p:nvPr/>
        </p:nvSpPr>
        <p:spPr>
          <a:xfrm>
            <a:off x="4111103" y="5932505"/>
            <a:ext cx="4660758" cy="369332"/>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p:spPr>
        <p:txBody>
          <a:bodyPr wrap="square" rtlCol="0">
            <a:spAutoFit/>
          </a:bodyPr>
          <a:lstStyle/>
          <a:p>
            <a:r>
              <a:rPr lang="en-US" dirty="0"/>
              <a:t>See some of the animals that live on the prairie </a:t>
            </a:r>
          </a:p>
        </p:txBody>
      </p:sp>
    </p:spTree>
    <p:extLst>
      <p:ext uri="{BB962C8B-B14F-4D97-AF65-F5344CB8AC3E}">
        <p14:creationId xmlns:p14="http://schemas.microsoft.com/office/powerpoint/2010/main" val="2374137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ground, outdoor, grass, field&#10;&#10;Description automatically generated">
            <a:extLst>
              <a:ext uri="{FF2B5EF4-FFF2-40B4-BE49-F238E27FC236}">
                <a16:creationId xmlns:a16="http://schemas.microsoft.com/office/drawing/2014/main" id="{A9F8FD15-3514-1AE1-51D3-A9B61F811AE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86252" y="417758"/>
            <a:ext cx="2219496" cy="2044126"/>
          </a:xfrm>
          <a:prstGeom prst="rect">
            <a:avLst/>
          </a:prstGeom>
        </p:spPr>
      </p:pic>
      <p:sp>
        <p:nvSpPr>
          <p:cNvPr id="32" name="Rectangle 31">
            <a:extLst>
              <a:ext uri="{FF2B5EF4-FFF2-40B4-BE49-F238E27FC236}">
                <a16:creationId xmlns:a16="http://schemas.microsoft.com/office/drawing/2014/main" id="{112839B5-6527-4FE1-B5CA-71D5FFC47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752928"/>
            <a:ext cx="7566298" cy="75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89B37F3-721E-4809-A50E-9EE306404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6483" y="0"/>
            <a:ext cx="91440" cy="278892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ee on a flower&#10;&#10;Description automatically generated">
            <a:extLst>
              <a:ext uri="{FF2B5EF4-FFF2-40B4-BE49-F238E27FC236}">
                <a16:creationId xmlns:a16="http://schemas.microsoft.com/office/drawing/2014/main" id="{169E0E68-9A3F-365E-0E05-FDB3BB2BAB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1906" y="3302626"/>
            <a:ext cx="6839378" cy="2792898"/>
          </a:xfrm>
          <a:prstGeom prst="rect">
            <a:avLst/>
          </a:prstGeom>
        </p:spPr>
      </p:pic>
      <p:sp>
        <p:nvSpPr>
          <p:cNvPr id="36" name="Rectangle 35">
            <a:extLst>
              <a:ext uri="{FF2B5EF4-FFF2-40B4-BE49-F238E27FC236}">
                <a16:creationId xmlns:a16="http://schemas.microsoft.com/office/drawing/2014/main" id="{BE12D8E2-6088-4997-A8C6-1794DA9E1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813"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grass, outdoor, sky, field&#10;&#10;Description automatically generated">
            <a:extLst>
              <a:ext uri="{FF2B5EF4-FFF2-40B4-BE49-F238E27FC236}">
                <a16:creationId xmlns:a16="http://schemas.microsoft.com/office/drawing/2014/main" id="{468BC9A9-2753-B44A-53DB-400C36DC422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53268" y="791229"/>
            <a:ext cx="3567362" cy="2373797"/>
          </a:xfrm>
          <a:prstGeom prst="rect">
            <a:avLst/>
          </a:prstGeom>
        </p:spPr>
      </p:pic>
      <p:sp>
        <p:nvSpPr>
          <p:cNvPr id="38" name="Rectangle 37">
            <a:extLst>
              <a:ext uri="{FF2B5EF4-FFF2-40B4-BE49-F238E27FC236}">
                <a16:creationId xmlns:a16="http://schemas.microsoft.com/office/drawing/2014/main" id="{FAF10F47-1605-47C5-AE58-9062909AD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299" y="3862989"/>
            <a:ext cx="4625702" cy="8228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utterfly on a flower&#10;&#10;Description automatically generated">
            <a:extLst>
              <a:ext uri="{FF2B5EF4-FFF2-40B4-BE49-F238E27FC236}">
                <a16:creationId xmlns:a16="http://schemas.microsoft.com/office/drawing/2014/main" id="{0C7DD7D8-8C75-98B5-268F-3570144529E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098446" y="4172622"/>
            <a:ext cx="3076484" cy="2227687"/>
          </a:xfrm>
          <a:prstGeom prst="rect">
            <a:avLst/>
          </a:prstGeom>
        </p:spPr>
      </p:pic>
      <p:sp>
        <p:nvSpPr>
          <p:cNvPr id="2" name="TextBox 1">
            <a:extLst>
              <a:ext uri="{FF2B5EF4-FFF2-40B4-BE49-F238E27FC236}">
                <a16:creationId xmlns:a16="http://schemas.microsoft.com/office/drawing/2014/main" id="{935A81FA-DF60-6205-77E7-2DF2BA915C51}"/>
              </a:ext>
            </a:extLst>
          </p:cNvPr>
          <p:cNvSpPr txBox="1"/>
          <p:nvPr/>
        </p:nvSpPr>
        <p:spPr>
          <a:xfrm>
            <a:off x="151032" y="-20151"/>
            <a:ext cx="803130" cy="584775"/>
          </a:xfrm>
          <a:prstGeom prst="rect">
            <a:avLst/>
          </a:prstGeom>
          <a:noFill/>
        </p:spPr>
        <p:txBody>
          <a:bodyPr wrap="square" rtlCol="0">
            <a:spAutoFit/>
          </a:bodyPr>
          <a:lstStyle/>
          <a:p>
            <a:r>
              <a:rPr lang="en-US" sz="3200" dirty="0">
                <a:latin typeface="+mj-lt"/>
              </a:rPr>
              <a:t>7</a:t>
            </a:r>
            <a:r>
              <a:rPr lang="en-US" dirty="0"/>
              <a:t>. </a:t>
            </a:r>
          </a:p>
        </p:txBody>
      </p:sp>
      <p:pic>
        <p:nvPicPr>
          <p:cNvPr id="5" name="Picture 4" descr="A lizard on a rock&#10;&#10;Description automatically generated with medium confidence">
            <a:extLst>
              <a:ext uri="{FF2B5EF4-FFF2-40B4-BE49-F238E27FC236}">
                <a16:creationId xmlns:a16="http://schemas.microsoft.com/office/drawing/2014/main" id="{3D4686B6-AD84-208A-B87F-F41A5D89D0A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37315" y="623916"/>
            <a:ext cx="4014153" cy="1655313"/>
          </a:xfrm>
          <a:prstGeom prst="rect">
            <a:avLst/>
          </a:prstGeom>
        </p:spPr>
      </p:pic>
    </p:spTree>
    <p:extLst>
      <p:ext uri="{BB962C8B-B14F-4D97-AF65-F5344CB8AC3E}">
        <p14:creationId xmlns:p14="http://schemas.microsoft.com/office/powerpoint/2010/main" val="675890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A3A75-56F0-526B-87C4-053619BADF04}"/>
              </a:ext>
            </a:extLst>
          </p:cNvPr>
          <p:cNvSpPr>
            <a:spLocks noGrp="1"/>
          </p:cNvSpPr>
          <p:nvPr>
            <p:ph type="title"/>
          </p:nvPr>
        </p:nvSpPr>
        <p:spPr/>
        <p:txBody>
          <a:bodyPr/>
          <a:lstStyle/>
          <a:p>
            <a:endParaRPr lang="en-US" dirty="0"/>
          </a:p>
        </p:txBody>
      </p:sp>
      <p:pic>
        <p:nvPicPr>
          <p:cNvPr id="4" name="Picture 3" descr="A field of yellow flowers&#10;&#10;Description automatically generated with medium confidence">
            <a:extLst>
              <a:ext uri="{FF2B5EF4-FFF2-40B4-BE49-F238E27FC236}">
                <a16:creationId xmlns:a16="http://schemas.microsoft.com/office/drawing/2014/main" id="{C9FF69FE-E7E8-B99C-7AE9-1C7EA18364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62"/>
            <a:ext cx="12192000" cy="6842676"/>
          </a:xfrm>
          <a:prstGeom prst="rect">
            <a:avLst/>
          </a:prstGeom>
        </p:spPr>
      </p:pic>
      <p:sp>
        <p:nvSpPr>
          <p:cNvPr id="3" name="TextBox 2">
            <a:extLst>
              <a:ext uri="{FF2B5EF4-FFF2-40B4-BE49-F238E27FC236}">
                <a16:creationId xmlns:a16="http://schemas.microsoft.com/office/drawing/2014/main" id="{74F3B14E-4231-CB6F-E790-D60A516B73F2}"/>
              </a:ext>
            </a:extLst>
          </p:cNvPr>
          <p:cNvSpPr txBox="1"/>
          <p:nvPr/>
        </p:nvSpPr>
        <p:spPr>
          <a:xfrm>
            <a:off x="276039" y="257435"/>
            <a:ext cx="803130" cy="584775"/>
          </a:xfrm>
          <a:prstGeom prst="rect">
            <a:avLst/>
          </a:prstGeom>
          <a:noFill/>
        </p:spPr>
        <p:txBody>
          <a:bodyPr wrap="square" rtlCol="0">
            <a:spAutoFit/>
          </a:bodyPr>
          <a:lstStyle/>
          <a:p>
            <a:r>
              <a:rPr lang="en-US" sz="3200" dirty="0">
                <a:latin typeface="+mj-lt"/>
              </a:rPr>
              <a:t>8</a:t>
            </a:r>
            <a:r>
              <a:rPr lang="en-US" dirty="0"/>
              <a:t>. </a:t>
            </a:r>
          </a:p>
        </p:txBody>
      </p:sp>
    </p:spTree>
    <p:extLst>
      <p:ext uri="{BB962C8B-B14F-4D97-AF65-F5344CB8AC3E}">
        <p14:creationId xmlns:p14="http://schemas.microsoft.com/office/powerpoint/2010/main" val="399768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455</TotalTime>
  <Words>711</Words>
  <Application>Microsoft Macintosh PowerPoint</Application>
  <PresentationFormat>Widescreen</PresentationFormat>
  <Paragraphs>91</Paragraphs>
  <Slides>19</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The Prairie!</vt:lpstr>
      <vt:lpstr>The prairie is found in Kansas  </vt:lpstr>
      <vt:lpstr>What do you think a prairie looks like?</vt:lpstr>
      <vt:lpstr>PowerPoint Presentation</vt:lpstr>
      <vt:lpstr>What kinds of plants can we find in a prairie?</vt:lpstr>
      <vt:lpstr>PowerPoint Presentation</vt:lpstr>
      <vt:lpstr>What kinds of animals do we find living on a prairie?</vt:lpstr>
      <vt:lpstr>PowerPoint Presentation</vt:lpstr>
      <vt:lpstr>PowerPoint Presentation</vt:lpstr>
      <vt:lpstr>PowerPoint Presentation</vt:lpstr>
      <vt:lpstr>PowerPoint Presentation</vt:lpstr>
      <vt:lpstr>PowerPoint Presentation</vt:lpstr>
      <vt:lpstr> The prairie changes color! </vt:lpstr>
      <vt:lpstr>PowerPoint Presentation</vt:lpstr>
      <vt:lpstr>PowerPoint Presentation</vt:lpstr>
      <vt:lpstr>PowerPoint Presentation</vt:lpstr>
      <vt:lpstr>PowerPoint Presentation</vt:lpstr>
      <vt:lpstr>Next – we’ll learn about bison and the prairie!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Prairie!</dc:title>
  <dc:creator>Jill Haukos</dc:creator>
  <cp:lastModifiedBy>Microsoft Office User</cp:lastModifiedBy>
  <cp:revision>22</cp:revision>
  <dcterms:created xsi:type="dcterms:W3CDTF">2022-07-20T00:07:58Z</dcterms:created>
  <dcterms:modified xsi:type="dcterms:W3CDTF">2023-04-10T16:33:22Z</dcterms:modified>
</cp:coreProperties>
</file>